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6" r:id="rId4"/>
    <p:sldId id="257" r:id="rId5"/>
    <p:sldId id="267" r:id="rId6"/>
    <p:sldId id="274" r:id="rId7"/>
    <p:sldId id="258" r:id="rId8"/>
    <p:sldId id="259" r:id="rId9"/>
    <p:sldId id="270" r:id="rId10"/>
    <p:sldId id="269" r:id="rId11"/>
    <p:sldId id="268" r:id="rId12"/>
    <p:sldId id="261" r:id="rId13"/>
    <p:sldId id="260" r:id="rId14"/>
    <p:sldId id="263" r:id="rId15"/>
    <p:sldId id="265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91;&#1088;&#1086;&#1082;%20&#1086;&#1090;&#1082;&#1088;&#1099;&#1090;&#1099;&#1081;\&#1057;&#1090;&#1091;&#1076;&#1080;&#1103;%20&#1044;&#1077;&#1090;&#1089;&#1082;&#1086;&#1075;&#1086;%20&#1055;&#1088;&#1072;&#1079;&#1076;&#1085;&#1080;&#1082;&#1072;%20-&#1084;&#1072;&#1083;&#1100;&#1074;&#1080;&#1085;&#1072;-%20-%20&#1060;&#1080;&#1079;&#1084;&#1080;&#1085;&#1091;&#1090;&#1082;&#1072;%20&#1040;&#1085;&#1080;%20%5b&#1089;%20&#1089;&#1072;&#1081;&#1090;&#1072;%20www.ololo.fm%5d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91;&#1088;&#1086;&#1082;%20&#1086;&#1090;&#1082;&#1088;&#1099;&#1090;&#1099;&#1081;\korolek-zheltogolovyy-golos-6704-onbird.ru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https://encrypted-tbn0.gstatic.com/images?q=tbn:ANd9GcTXOB34XSqEyN4uasGqyxa3CMPxVk4wP0wOBgEJ3HhRzLx8hKh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3528392" cy="2952328"/>
          </a:xfrm>
          <a:prstGeom prst="rect">
            <a:avLst/>
          </a:prstGeom>
          <a:noFill/>
        </p:spPr>
      </p:pic>
      <p:pic>
        <p:nvPicPr>
          <p:cNvPr id="28676" name="Picture 4" descr="https://encrypted-tbn3.gstatic.com/images?q=tbn:ANd9GcTg9OIKDMPXc7GhlhxzO8ksYaLpTgthsMOhma5-ibmCJk4jKnJQ0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348880"/>
            <a:ext cx="4896544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http://mdou5-nsk.ucoz.ru/_si/0/013834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48680"/>
            <a:ext cx="7620000" cy="5715000"/>
          </a:xfrm>
          <a:prstGeom prst="rect">
            <a:avLst/>
          </a:prstGeom>
          <a:noFill/>
        </p:spPr>
      </p:pic>
      <p:pic>
        <p:nvPicPr>
          <p:cNvPr id="4" name="Студия Детского Праздника -мальвина- - Физминутка Ани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187624" y="46531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7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827584" y="648605"/>
            <a:ext cx="28083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1094653"/>
            <a:ext cx="91440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endParaRPr lang="ru-RU" sz="2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endParaRPr lang="ru-RU" sz="2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9" y="1412776"/>
            <a:ext cx="83529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 ИСПУГ – ИС-ПУ-ГАН-НЫ-Е – ИСПУГАННЫЕ</a:t>
            </a:r>
          </a:p>
          <a:p>
            <a:endParaRPr lang="ru-RU" sz="2800" b="1" dirty="0" smtClean="0"/>
          </a:p>
          <a:p>
            <a:r>
              <a:rPr lang="ru-RU" sz="2800" b="1" smtClean="0"/>
              <a:t>                        ПРИ-ЖИ-МА-ЮТ-СЯ </a:t>
            </a:r>
            <a:r>
              <a:rPr lang="ru-RU" sz="2800" b="1" dirty="0" smtClean="0"/>
              <a:t>– ПРИЖИМАЮТСЯ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РЯ – СТРЯ – ТРЯ  ВСТРЯ-ХИ-ВА-ЮТ – ВСТРЯХИВАЮТ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КОЛ-ЛЕК-ТИВ – КОЛ-ЛЕК-ТИВ-НАЯ - КОЛЛЕКТИВНАЯ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winter3921_Wallpapers-master.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43200" y="0"/>
            <a:ext cx="13464000" cy="8415000"/>
          </a:xfrm>
          <a:prstGeom prst="rect">
            <a:avLst/>
          </a:prstGeom>
          <a:noFill/>
        </p:spPr>
      </p:pic>
      <p:pic>
        <p:nvPicPr>
          <p:cNvPr id="2052" name="Picture 4" descr="J:\победа\2d0d3a8813a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295400"/>
            <a:ext cx="657225" cy="752475"/>
          </a:xfrm>
          <a:prstGeom prst="rect">
            <a:avLst/>
          </a:prstGeom>
          <a:noFill/>
        </p:spPr>
      </p:pic>
      <p:pic>
        <p:nvPicPr>
          <p:cNvPr id="5" name="Picture 4" descr="J:\победа\2d0d3a8813a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1219200"/>
            <a:ext cx="657225" cy="752475"/>
          </a:xfrm>
          <a:prstGeom prst="rect">
            <a:avLst/>
          </a:prstGeom>
          <a:noFill/>
        </p:spPr>
      </p:pic>
      <p:pic>
        <p:nvPicPr>
          <p:cNvPr id="6" name="Picture 4" descr="J:\победа\2d0d3a8813a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5867400"/>
            <a:ext cx="657225" cy="752475"/>
          </a:xfrm>
          <a:prstGeom prst="rect">
            <a:avLst/>
          </a:prstGeom>
          <a:noFill/>
        </p:spPr>
      </p:pic>
      <p:pic>
        <p:nvPicPr>
          <p:cNvPr id="2053" name="Picture 5" descr="J:\победа\2d0d3a8813a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200400"/>
            <a:ext cx="657225" cy="752475"/>
          </a:xfrm>
          <a:prstGeom prst="rect">
            <a:avLst/>
          </a:prstGeom>
          <a:noFill/>
        </p:spPr>
      </p:pic>
      <p:pic>
        <p:nvPicPr>
          <p:cNvPr id="2054" name="Picture 6" descr="J:\победа\2d0d3a8813a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581400"/>
            <a:ext cx="657225" cy="752475"/>
          </a:xfrm>
          <a:prstGeom prst="rect">
            <a:avLst/>
          </a:prstGeom>
          <a:noFill/>
        </p:spPr>
      </p:pic>
      <p:pic>
        <p:nvPicPr>
          <p:cNvPr id="2055" name="Picture 7" descr="J:\победа\2d0d3a8813a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600200"/>
            <a:ext cx="657225" cy="752475"/>
          </a:xfrm>
          <a:prstGeom prst="rect">
            <a:avLst/>
          </a:prstGeom>
          <a:noFill/>
        </p:spPr>
      </p:pic>
      <p:pic>
        <p:nvPicPr>
          <p:cNvPr id="2056" name="Picture 8" descr="J:\победа\2d0d3a8813a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572000"/>
            <a:ext cx="657225" cy="752475"/>
          </a:xfrm>
          <a:prstGeom prst="rect">
            <a:avLst/>
          </a:prstGeom>
          <a:noFill/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6 -0.0659 C -0.0526 -0.06567 0.27465 0.29965 0.60191 0.665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" y="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12139E-6 C -3.05556E-6 3.12139E-6 -0.35555 0.30497 -0.71093 0.61017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81503E-6 L 0.8224 -0.0104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1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73 0.04508 L -0.73021 0.0346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16185E-6 L -0.0026 -0.7206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-0.09919 C 0.10122 -0.09919 0.18594 0.01433 0.18594 0.15445 C 0.18594 0.29479 0.10122 0.40994 -0.0026 0.40994 C -0.1066 0.40994 -0.19063 0.29479 -0.19063 0.15445 C -0.19063 0.01433 -0.1066 -0.09919 -0.0026 -0.09919 Z " pathEditMode="relative" rAng="0" ptsTypes="fffff">
                                      <p:cBhvr>
                                        <p:cTn id="25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22127 C 0.10035 -0.22127 0.18906 -0.11005 0.18906 0.02844 C 0.18906 0.16555 0.10035 0.27815 -0.00677 0.27815 C -0.11545 0.27815 -0.2026 0.16555 -0.2026 0.02844 C -0.2026 -0.11005 -0.11545 -0.22127 -0.00677 -0.22127 Z " pathEditMode="relative" rAng="0" ptsTypes="fffff">
                                      <p:cBhvr>
                                        <p:cTn id="29" dur="2000" spd="-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89017E-7 C 0.0717 -2.89017E-7 0.13003 0.08185 0.13003 0.18243 C 0.13003 0.28324 0.0717 0.36555 4.72222E-6 0.36555 C -0.07153 0.36555 -0.12952 0.28324 -0.12952 0.18243 C -0.12952 0.08185 -0.07153 -2.89017E-7 4.72222E-6 -2.89017E-7 Z " pathEditMode="relative" rAng="0" ptsTypes="fffff">
                                      <p:cBhvr>
                                        <p:cTn id="33" dur="2000" spd="-100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11029 C 0.07969 -0.11029 0.1474 -0.03861 0.1474 0.05064 C 0.1474 0.13896 0.07969 0.21156 -0.00312 0.21156 C -0.08559 0.21156 -0.1526 0.13896 -0.1526 0.05064 C -0.1526 -0.03861 -0.08559 -0.11029 -0.00312 -0.11029 Z " pathEditMode="relative" rAng="0" ptsTypes="fffff">
                                      <p:cBhvr>
                                        <p:cTn id="37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C:\Users\ШКОЛА\Desktop\korolek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692696"/>
            <a:ext cx="6572296" cy="4093626"/>
          </a:xfrm>
          <a:prstGeom prst="rect">
            <a:avLst/>
          </a:prstGeom>
          <a:noFill/>
        </p:spPr>
      </p:pic>
      <p:pic>
        <p:nvPicPr>
          <p:cNvPr id="4" name="korolek-zheltogolovyy-golos-6704-onbird.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83568" y="5877272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5856" y="5143512"/>
            <a:ext cx="2693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КОРОЛЁК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1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http://www.imagenesdeanimalessalvajes.com/wp-content/uploads/2013/05/pajarillos-en-la-nie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32656"/>
            <a:ext cx="6096000" cy="42195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9" y="4941168"/>
            <a:ext cx="86409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ВМЕСТЕ И БЕДА ЛЕГЧЕ ПЕРЕНОСИТСЯ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://img1.liveinternet.ru/images/attach/c/9/106/770/106770295_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92696"/>
            <a:ext cx="7344816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http://img0.liveinternet.ru/images/attach/c/1/63/550/63550552_3a1b28475d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04664"/>
            <a:ext cx="6408712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http://img3.proshkolu.ru/content/media/pic/std/2000000/1890000/1889341-01c4674b94cc62f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08920"/>
            <a:ext cx="3429000" cy="3429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0" y="1643050"/>
            <a:ext cx="42862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8800" b="1" dirty="0" smtClean="0">
                <a:solidFill>
                  <a:srgbClr val="002060"/>
                </a:solidFill>
              </a:rPr>
              <a:t>УРОК      </a:t>
            </a:r>
            <a:r>
              <a:rPr lang="ru-RU" sz="8800" b="1" dirty="0" smtClean="0">
                <a:solidFill>
                  <a:srgbClr val="002060"/>
                </a:solidFill>
              </a:rPr>
              <a:t>ЧТЕНИЯ</a:t>
            </a:r>
            <a:endParaRPr lang="ru-RU" sz="8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143116"/>
            <a:ext cx="936210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     А    </a:t>
            </a:r>
            <a:r>
              <a:rPr lang="ru-RU" sz="8000" b="1" dirty="0" smtClean="0">
                <a:solidFill>
                  <a:srgbClr val="FF0000"/>
                </a:solidFill>
              </a:rPr>
              <a:t>О     У      И</a:t>
            </a:r>
          </a:p>
          <a:p>
            <a:endParaRPr lang="ru-RU" sz="8000" b="1" dirty="0" smtClean="0">
              <a:solidFill>
                <a:srgbClr val="FF0000"/>
              </a:solidFill>
            </a:endParaRPr>
          </a:p>
          <a:p>
            <a:r>
              <a:rPr lang="ru-RU" sz="8000" b="1" dirty="0" smtClean="0">
                <a:solidFill>
                  <a:srgbClr val="FF0000"/>
                </a:solidFill>
              </a:rPr>
              <a:t>     И    </a:t>
            </a:r>
            <a:r>
              <a:rPr lang="ru-RU" sz="8000" b="1" dirty="0" smtClean="0">
                <a:solidFill>
                  <a:srgbClr val="FF0000"/>
                </a:solidFill>
              </a:rPr>
              <a:t>Э      У     О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2714620"/>
            <a:ext cx="75608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МА-МА-МА </a:t>
            </a:r>
            <a:r>
              <a:rPr lang="ru-RU" sz="4400" dirty="0" smtClean="0">
                <a:solidFill>
                  <a:srgbClr val="002060"/>
                </a:solidFill>
              </a:rPr>
              <a:t>– наступила зима.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МЫ-МЫ-МЫ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smtClean="0">
                <a:solidFill>
                  <a:srgbClr val="002060"/>
                </a:solidFill>
              </a:rPr>
              <a:t>– не боимся мы зимы.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МЕ-МЕ-МЕ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smtClean="0">
                <a:solidFill>
                  <a:srgbClr val="002060"/>
                </a:solidFill>
              </a:rPr>
              <a:t>– прочтём стихи мы о зиме.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4" name="Picture 4" descr="J:\победа\2d0d3a8813a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714488"/>
            <a:ext cx="657225" cy="752475"/>
          </a:xfrm>
          <a:prstGeom prst="rect">
            <a:avLst/>
          </a:prstGeom>
          <a:noFill/>
        </p:spPr>
      </p:pic>
      <p:pic>
        <p:nvPicPr>
          <p:cNvPr id="5" name="Picture 4" descr="J:\победа\2d0d3a8813a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00108"/>
            <a:ext cx="657225" cy="752475"/>
          </a:xfrm>
          <a:prstGeom prst="rect">
            <a:avLst/>
          </a:prstGeom>
          <a:noFill/>
        </p:spPr>
      </p:pic>
      <p:pic>
        <p:nvPicPr>
          <p:cNvPr id="6" name="Picture 4" descr="J:\победа\2d0d3a8813a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1500174"/>
            <a:ext cx="657225" cy="75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://im2-tub-ru.yandex.net/i?id=64a83630bb0790cb69fb9c43ce68420b-100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714356"/>
            <a:ext cx="1872208" cy="25922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131840" y="1196752"/>
            <a:ext cx="5097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Зинаида  Александровна</a:t>
            </a:r>
            <a:endParaRPr lang="ru-RU" sz="3600" dirty="0"/>
          </a:p>
        </p:txBody>
      </p:sp>
      <p:pic>
        <p:nvPicPr>
          <p:cNvPr id="1028" name="Picture 4" descr="Предпросмотр - Схема вышивки &quot;ТРИО СНЕГИРИ&quot; - Схемы вышивки - Аннаanna - Авторы - Портал &quot;Вышивка крестом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143248"/>
            <a:ext cx="3816424" cy="30963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79912" y="2276872"/>
            <a:ext cx="26854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« СНЕЖОК»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://korostishevsky.org/wp-content/uploads/2012/11/zima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Сергей Алексеевич Бару́зди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00108"/>
            <a:ext cx="2592288" cy="33843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4365104"/>
            <a:ext cx="70457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Сергей Алексеевич Баруздин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5" y="544522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22 июля 1926г. – 4 марта 1991г.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://www.booklot.ru/templates/newimg/full/vejlivyiy_byichok_cf8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2857500" cy="4286250"/>
          </a:xfrm>
          <a:prstGeom prst="rect">
            <a:avLst/>
          </a:prstGeom>
          <a:noFill/>
        </p:spPr>
      </p:pic>
      <p:pic>
        <p:nvPicPr>
          <p:cNvPr id="19460" name="Picture 4" descr="http://www.booklot.ru/templates/newimg/full/neobyichnyiy_pochtalon_85a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420888"/>
            <a:ext cx="2857500" cy="3752851"/>
          </a:xfrm>
          <a:prstGeom prst="rect">
            <a:avLst/>
          </a:prstGeom>
          <a:noFill/>
        </p:spPr>
      </p:pic>
      <p:pic>
        <p:nvPicPr>
          <p:cNvPr id="19462" name="Picture 6" descr="http://img2.labirint.ru/books/327352/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476672"/>
            <a:ext cx="2095500" cy="3238501"/>
          </a:xfrm>
          <a:prstGeom prst="rect">
            <a:avLst/>
          </a:prstGeom>
          <a:noFill/>
        </p:spPr>
      </p:pic>
      <p:pic>
        <p:nvPicPr>
          <p:cNvPr id="19466" name="Picture 10" descr="http://cdnc.imhonet.ru/element/180x270/c0/5e/c05ed6978455f4cc226167957fedcfc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4077072"/>
            <a:ext cx="1714500" cy="2257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ШКОЛА\Desktop\2770981-0f3e820c93bb5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4797152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«Коллективная печка»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25604" name="Picture 4" descr="Отзывы по Книга Баруздин Сергей Алексеевич - GroupLe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3095625" cy="42862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11960" y="1844824"/>
            <a:ext cx="3600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Сергей Алексеевич Баруздин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3968" y="4149080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smtClean="0">
                <a:solidFill>
                  <a:srgbClr val="002060"/>
                </a:solidFill>
              </a:rPr>
              <a:t>Рассказё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88</Words>
  <Application>Microsoft Office PowerPoint</Application>
  <PresentationFormat>Экран (4:3)</PresentationFormat>
  <Paragraphs>26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КорШкол</cp:lastModifiedBy>
  <cp:revision>41</cp:revision>
  <dcterms:created xsi:type="dcterms:W3CDTF">2015-01-20T14:18:33Z</dcterms:created>
  <dcterms:modified xsi:type="dcterms:W3CDTF">2015-01-21T06:07:21Z</dcterms:modified>
</cp:coreProperties>
</file>