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780"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209182387"/>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Shape 5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3" name="Shape 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1" name="Shape 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8" name="Shape 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7" name="Shape 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5" name="Shape 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3" name="Shape 10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p:nvPr/>
        </p:nvSpPr>
        <p:spPr>
          <a:xfrm>
            <a:off x="0" y="0"/>
            <a:ext cx="9144000" cy="5176499"/>
          </a:xfrm>
          <a:prstGeom prst="rect">
            <a:avLst/>
          </a:prstGeom>
          <a:gradFill>
            <a:gsLst>
              <a:gs pos="0">
                <a:srgbClr val="003171"/>
              </a:gs>
              <a:gs pos="100000">
                <a:srgbClr val="549FFF"/>
              </a:gs>
            </a:gsLst>
            <a:lin ang="7920000" scaled="0"/>
          </a:gradFill>
          <a:ln>
            <a:noFill/>
          </a:ln>
        </p:spPr>
        <p:txBody>
          <a:bodyPr lIns="91425" tIns="45700" rIns="91425" bIns="45700" anchor="ctr" anchorCtr="0">
            <a:noAutofit/>
          </a:bodyPr>
          <a:lstStyle/>
          <a:p>
            <a:pPr>
              <a:spcBef>
                <a:spcPts val="0"/>
              </a:spcBef>
              <a:buNone/>
            </a:pPr>
            <a:endParaRPr/>
          </a:p>
        </p:txBody>
      </p:sp>
      <p:sp>
        <p:nvSpPr>
          <p:cNvPr id="10" name="Shape 10"/>
          <p:cNvSpPr/>
          <p:nvPr/>
        </p:nvSpPr>
        <p:spPr>
          <a:xfrm flipH="1">
            <a:off x="-3832" y="12039"/>
            <a:ext cx="10925833" cy="5165065"/>
          </a:xfrm>
          <a:custGeom>
            <a:avLst/>
            <a:gdLst/>
            <a:ahLst/>
            <a:cxnLst/>
            <a:rect l="0" t="0" r="0" b="0"/>
            <a:pathLst>
              <a:path w="24279631" h="6863875" extrusionOk="0">
                <a:moveTo>
                  <a:pt x="9291599" y="0"/>
                </a:moveTo>
                <a:lnTo>
                  <a:pt x="24279631" y="5875"/>
                </a:lnTo>
                <a:lnTo>
                  <a:pt x="24250422" y="6863875"/>
                </a:lnTo>
                <a:lnTo>
                  <a:pt x="8740466" y="6858000"/>
                </a:lnTo>
                <a:cubicBezTo>
                  <a:pt x="0" y="3062308"/>
                  <a:pt x="7449035" y="312298"/>
                  <a:pt x="9291599" y="0"/>
                </a:cubicBezTo>
                <a:close/>
              </a:path>
            </a:pathLst>
          </a:custGeom>
          <a:gradFill>
            <a:gsLst>
              <a:gs pos="0">
                <a:srgbClr val="549FFF">
                  <a:alpha val="40784"/>
                </a:srgbClr>
              </a:gs>
              <a:gs pos="41000">
                <a:srgbClr val="003171">
                  <a:alpha val="94901"/>
                </a:srgbClr>
              </a:gs>
              <a:gs pos="100000">
                <a:srgbClr val="003171">
                  <a:alpha val="94901"/>
                </a:srgbClr>
              </a:gs>
            </a:gsLst>
            <a:path path="circle">
              <a:fillToRect t="100000" r="100000"/>
            </a:path>
            <a:tileRect l="-100000" b="-100000"/>
          </a:gradFill>
          <a:ln>
            <a:noFill/>
          </a:ln>
        </p:spPr>
        <p:txBody>
          <a:bodyPr lIns="91425" tIns="45700" rIns="91425" bIns="45700" anchor="ctr" anchorCtr="0">
            <a:noAutofit/>
          </a:bodyPr>
          <a:lstStyle/>
          <a:p>
            <a:pPr>
              <a:spcBef>
                <a:spcPts val="0"/>
              </a:spcBef>
              <a:buNone/>
            </a:pPr>
            <a:endParaRPr/>
          </a:p>
        </p:txBody>
      </p:sp>
      <p:sp>
        <p:nvSpPr>
          <p:cNvPr id="11" name="Shape 11"/>
          <p:cNvSpPr/>
          <p:nvPr/>
        </p:nvSpPr>
        <p:spPr>
          <a:xfrm flipH="1">
            <a:off x="14659" y="660"/>
            <a:ext cx="10500940" cy="5165065"/>
          </a:xfrm>
          <a:custGeom>
            <a:avLst/>
            <a:gdLst/>
            <a:ahLst/>
            <a:cxnLst/>
            <a:rect l="0" t="0" r="0" b="0"/>
            <a:pathLst>
              <a:path w="24279631" h="6863875" extrusionOk="0">
                <a:moveTo>
                  <a:pt x="9291599" y="0"/>
                </a:moveTo>
                <a:lnTo>
                  <a:pt x="24279631" y="5875"/>
                </a:lnTo>
                <a:lnTo>
                  <a:pt x="24250422" y="6863875"/>
                </a:lnTo>
                <a:lnTo>
                  <a:pt x="8740466" y="6858000"/>
                </a:lnTo>
                <a:cubicBezTo>
                  <a:pt x="0" y="3062308"/>
                  <a:pt x="7449035" y="312298"/>
                  <a:pt x="9291599" y="0"/>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b" anchorCtr="0">
            <a:noAutofit/>
          </a:bodyPr>
          <a:lstStyle/>
          <a:p>
            <a:pPr>
              <a:spcBef>
                <a:spcPts val="0"/>
              </a:spcBef>
              <a:buNone/>
            </a:pPr>
            <a:endParaRPr/>
          </a:p>
        </p:txBody>
      </p:sp>
      <p:sp>
        <p:nvSpPr>
          <p:cNvPr id="12" name="Shape 12"/>
          <p:cNvSpPr/>
          <p:nvPr/>
        </p:nvSpPr>
        <p:spPr>
          <a:xfrm>
            <a:off x="-846666" y="-661"/>
            <a:ext cx="2167466" cy="5176308"/>
          </a:xfrm>
          <a:custGeom>
            <a:avLst/>
            <a:gdLst/>
            <a:ahLst/>
            <a:cxnLst/>
            <a:rect l="0" t="0" r="0" b="0"/>
            <a:pathLst>
              <a:path w="2167467" h="6180667" extrusionOk="0">
                <a:moveTo>
                  <a:pt x="939800" y="0"/>
                </a:moveTo>
                <a:lnTo>
                  <a:pt x="1905000" y="5881"/>
                </a:lnTo>
                <a:cubicBezTo>
                  <a:pt x="2167467" y="1035992"/>
                  <a:pt x="0" y="1848556"/>
                  <a:pt x="1896533" y="6180667"/>
                </a:cubicBezTo>
                <a:lnTo>
                  <a:pt x="939800" y="6180667"/>
                </a:lnTo>
                <a:lnTo>
                  <a:pt x="939800" y="0"/>
                </a:lnTo>
                <a:close/>
              </a:path>
            </a:pathLst>
          </a:custGeom>
          <a:gradFill>
            <a:gsLst>
              <a:gs pos="0">
                <a:srgbClr val="003171">
                  <a:alpha val="20784"/>
                </a:srgbClr>
              </a:gs>
              <a:gs pos="100000">
                <a:srgbClr val="65A8FF">
                  <a:alpha val="20784"/>
                </a:srgbClr>
              </a:gs>
            </a:gsLst>
            <a:lin ang="0" scaled="0"/>
          </a:gradFill>
          <a:ln>
            <a:noFill/>
          </a:ln>
        </p:spPr>
        <p:txBody>
          <a:bodyPr lIns="91425" tIns="45700" rIns="91425" bIns="45700" anchor="ctr" anchorCtr="0">
            <a:noAutofit/>
          </a:bodyPr>
          <a:lstStyle/>
          <a:p>
            <a:pPr>
              <a:spcBef>
                <a:spcPts val="0"/>
              </a:spcBef>
              <a:buNone/>
            </a:pPr>
            <a:endParaRPr/>
          </a:p>
        </p:txBody>
      </p:sp>
      <p:sp>
        <p:nvSpPr>
          <p:cNvPr id="13" name="Shape 13"/>
          <p:cNvSpPr/>
          <p:nvPr/>
        </p:nvSpPr>
        <p:spPr>
          <a:xfrm rot="10800000" flipH="1">
            <a:off x="-524933" y="131"/>
            <a:ext cx="1403434" cy="5176308"/>
          </a:xfrm>
          <a:custGeom>
            <a:avLst/>
            <a:gdLst/>
            <a:ahLst/>
            <a:cxnLst/>
            <a:rect l="0" t="0" r="0" b="0"/>
            <a:pathLst>
              <a:path w="2167467" h="6180667" extrusionOk="0">
                <a:moveTo>
                  <a:pt x="939800" y="0"/>
                </a:moveTo>
                <a:lnTo>
                  <a:pt x="1905000" y="5881"/>
                </a:lnTo>
                <a:cubicBezTo>
                  <a:pt x="2167467" y="1035992"/>
                  <a:pt x="0" y="1848556"/>
                  <a:pt x="1896533" y="6180667"/>
                </a:cubicBezTo>
                <a:lnTo>
                  <a:pt x="939800" y="6180667"/>
                </a:lnTo>
                <a:lnTo>
                  <a:pt x="939800" y="0"/>
                </a:lnTo>
                <a:close/>
              </a:path>
            </a:pathLst>
          </a:custGeom>
          <a:gradFill>
            <a:gsLst>
              <a:gs pos="0">
                <a:srgbClr val="003171">
                  <a:alpha val="20784"/>
                </a:srgbClr>
              </a:gs>
              <a:gs pos="100000">
                <a:srgbClr val="65A8FF">
                  <a:alpha val="20784"/>
                </a:srgbClr>
              </a:gs>
            </a:gsLst>
            <a:lin ang="0" scaled="0"/>
          </a:gradFill>
          <a:ln>
            <a:noFill/>
          </a:ln>
        </p:spPr>
        <p:txBody>
          <a:bodyPr lIns="91425" tIns="45700" rIns="91425" bIns="45700" anchor="ctr" anchorCtr="0">
            <a:noAutofit/>
          </a:bodyPr>
          <a:lstStyle/>
          <a:p>
            <a:pPr>
              <a:spcBef>
                <a:spcPts val="0"/>
              </a:spcBef>
              <a:buNone/>
            </a:pPr>
            <a:endParaRPr/>
          </a:p>
        </p:txBody>
      </p:sp>
      <p:sp>
        <p:nvSpPr>
          <p:cNvPr id="14" name="Shape 14"/>
          <p:cNvSpPr txBox="1">
            <a:spLocks noGrp="1"/>
          </p:cNvSpPr>
          <p:nvPr>
            <p:ph type="ctrTitle"/>
          </p:nvPr>
        </p:nvSpPr>
        <p:spPr>
          <a:xfrm>
            <a:off x="1082040" y="1242060"/>
            <a:ext cx="7050900" cy="1102500"/>
          </a:xfrm>
          <a:prstGeom prst="rect">
            <a:avLst/>
          </a:prstGeom>
        </p:spPr>
        <p:txBody>
          <a:bodyPr lIns="91425" tIns="91425" rIns="91425" bIns="91425" anchor="b" anchorCtr="0"/>
          <a:lstStyle>
            <a:lvl1pPr algn="r">
              <a:spcBef>
                <a:spcPts val="0"/>
              </a:spcBef>
              <a:buClr>
                <a:schemeClr val="lt1"/>
              </a:buClr>
              <a:buSzPct val="100000"/>
              <a:defRPr sz="4800">
                <a:solidFill>
                  <a:schemeClr val="lt1"/>
                </a:solidFill>
              </a:defRPr>
            </a:lvl1pPr>
            <a:lvl2pPr algn="r">
              <a:spcBef>
                <a:spcPts val="0"/>
              </a:spcBef>
              <a:buClr>
                <a:schemeClr val="lt1"/>
              </a:buClr>
              <a:buSzPct val="100000"/>
              <a:defRPr sz="4800">
                <a:solidFill>
                  <a:schemeClr val="lt1"/>
                </a:solidFill>
              </a:defRPr>
            </a:lvl2pPr>
            <a:lvl3pPr algn="r">
              <a:spcBef>
                <a:spcPts val="0"/>
              </a:spcBef>
              <a:buClr>
                <a:schemeClr val="lt1"/>
              </a:buClr>
              <a:buSzPct val="100000"/>
              <a:defRPr sz="4800">
                <a:solidFill>
                  <a:schemeClr val="lt1"/>
                </a:solidFill>
              </a:defRPr>
            </a:lvl3pPr>
            <a:lvl4pPr algn="r">
              <a:spcBef>
                <a:spcPts val="0"/>
              </a:spcBef>
              <a:buClr>
                <a:schemeClr val="lt1"/>
              </a:buClr>
              <a:buSzPct val="100000"/>
              <a:defRPr sz="4800">
                <a:solidFill>
                  <a:schemeClr val="lt1"/>
                </a:solidFill>
              </a:defRPr>
            </a:lvl4pPr>
            <a:lvl5pPr algn="r">
              <a:spcBef>
                <a:spcPts val="0"/>
              </a:spcBef>
              <a:buClr>
                <a:schemeClr val="lt1"/>
              </a:buClr>
              <a:buSzPct val="100000"/>
              <a:defRPr sz="4800">
                <a:solidFill>
                  <a:schemeClr val="lt1"/>
                </a:solidFill>
              </a:defRPr>
            </a:lvl5pPr>
            <a:lvl6pPr algn="r">
              <a:spcBef>
                <a:spcPts val="0"/>
              </a:spcBef>
              <a:buClr>
                <a:schemeClr val="lt1"/>
              </a:buClr>
              <a:buSzPct val="100000"/>
              <a:defRPr sz="4800">
                <a:solidFill>
                  <a:schemeClr val="lt1"/>
                </a:solidFill>
              </a:defRPr>
            </a:lvl6pPr>
            <a:lvl7pPr algn="r">
              <a:spcBef>
                <a:spcPts val="0"/>
              </a:spcBef>
              <a:buClr>
                <a:schemeClr val="lt1"/>
              </a:buClr>
              <a:buSzPct val="100000"/>
              <a:defRPr sz="4800">
                <a:solidFill>
                  <a:schemeClr val="lt1"/>
                </a:solidFill>
              </a:defRPr>
            </a:lvl7pPr>
            <a:lvl8pPr algn="r">
              <a:spcBef>
                <a:spcPts val="0"/>
              </a:spcBef>
              <a:buClr>
                <a:schemeClr val="lt1"/>
              </a:buClr>
              <a:buSzPct val="100000"/>
              <a:defRPr sz="4800">
                <a:solidFill>
                  <a:schemeClr val="lt1"/>
                </a:solidFill>
              </a:defRPr>
            </a:lvl8pPr>
            <a:lvl9pPr algn="r">
              <a:spcBef>
                <a:spcPts val="0"/>
              </a:spcBef>
              <a:buClr>
                <a:schemeClr val="lt1"/>
              </a:buClr>
              <a:buSzPct val="100000"/>
              <a:defRPr sz="4800">
                <a:solidFill>
                  <a:schemeClr val="lt1"/>
                </a:solidFill>
              </a:defRPr>
            </a:lvl9pPr>
          </a:lstStyle>
          <a:p>
            <a:endParaRPr/>
          </a:p>
        </p:txBody>
      </p:sp>
      <p:sp>
        <p:nvSpPr>
          <p:cNvPr id="15" name="Shape 15"/>
          <p:cNvSpPr txBox="1">
            <a:spLocks noGrp="1"/>
          </p:cNvSpPr>
          <p:nvPr>
            <p:ph type="subTitle" idx="1"/>
          </p:nvPr>
        </p:nvSpPr>
        <p:spPr>
          <a:xfrm>
            <a:off x="1082040" y="2423159"/>
            <a:ext cx="7035899" cy="694199"/>
          </a:xfrm>
          <a:prstGeom prst="rect">
            <a:avLst/>
          </a:prstGeom>
        </p:spPr>
        <p:txBody>
          <a:bodyPr lIns="91425" tIns="91425" rIns="91425" bIns="91425" anchor="t" anchorCtr="0"/>
          <a:lstStyle>
            <a:lvl1pPr algn="r">
              <a:spcBef>
                <a:spcPts val="0"/>
              </a:spcBef>
              <a:buClr>
                <a:schemeClr val="lt1"/>
              </a:buClr>
              <a:buSzPct val="100000"/>
              <a:buNone/>
              <a:defRPr sz="2400">
                <a:solidFill>
                  <a:schemeClr val="lt1"/>
                </a:solidFill>
              </a:defRPr>
            </a:lvl1pPr>
            <a:lvl2pPr algn="r">
              <a:spcBef>
                <a:spcPts val="0"/>
              </a:spcBef>
              <a:buClr>
                <a:schemeClr val="lt1"/>
              </a:buClr>
              <a:buSzPct val="100000"/>
              <a:buNone/>
              <a:defRPr sz="2400">
                <a:solidFill>
                  <a:schemeClr val="lt1"/>
                </a:solidFill>
              </a:defRPr>
            </a:lvl2pPr>
            <a:lvl3pPr algn="r">
              <a:spcBef>
                <a:spcPts val="0"/>
              </a:spcBef>
              <a:buClr>
                <a:schemeClr val="lt1"/>
              </a:buClr>
              <a:buNone/>
              <a:defRPr>
                <a:solidFill>
                  <a:schemeClr val="lt1"/>
                </a:solidFill>
              </a:defRPr>
            </a:lvl3pPr>
            <a:lvl4pPr algn="r">
              <a:spcBef>
                <a:spcPts val="0"/>
              </a:spcBef>
              <a:buClr>
                <a:schemeClr val="lt1"/>
              </a:buClr>
              <a:buSzPct val="100000"/>
              <a:buNone/>
              <a:defRPr sz="2400">
                <a:solidFill>
                  <a:schemeClr val="lt1"/>
                </a:solidFill>
              </a:defRPr>
            </a:lvl4pPr>
            <a:lvl5pPr algn="r">
              <a:spcBef>
                <a:spcPts val="0"/>
              </a:spcBef>
              <a:buClr>
                <a:schemeClr val="lt1"/>
              </a:buClr>
              <a:buSzPct val="100000"/>
              <a:buNone/>
              <a:defRPr sz="2400">
                <a:solidFill>
                  <a:schemeClr val="lt1"/>
                </a:solidFill>
              </a:defRPr>
            </a:lvl5pPr>
            <a:lvl6pPr algn="r">
              <a:spcBef>
                <a:spcPts val="0"/>
              </a:spcBef>
              <a:buClr>
                <a:schemeClr val="lt1"/>
              </a:buClr>
              <a:buSzPct val="100000"/>
              <a:buNone/>
              <a:defRPr sz="2400">
                <a:solidFill>
                  <a:schemeClr val="lt1"/>
                </a:solidFill>
              </a:defRPr>
            </a:lvl6pPr>
            <a:lvl7pPr algn="r">
              <a:spcBef>
                <a:spcPts val="0"/>
              </a:spcBef>
              <a:buClr>
                <a:schemeClr val="lt1"/>
              </a:buClr>
              <a:buSzPct val="100000"/>
              <a:buNone/>
              <a:defRPr sz="2400">
                <a:solidFill>
                  <a:schemeClr val="lt1"/>
                </a:solidFill>
              </a:defRPr>
            </a:lvl7pPr>
            <a:lvl8pPr algn="r">
              <a:spcBef>
                <a:spcPts val="0"/>
              </a:spcBef>
              <a:buClr>
                <a:schemeClr val="lt1"/>
              </a:buClr>
              <a:buSzPct val="100000"/>
              <a:buNone/>
              <a:defRPr sz="2400">
                <a:solidFill>
                  <a:schemeClr val="lt1"/>
                </a:solidFill>
              </a:defRPr>
            </a:lvl8pPr>
            <a:lvl9pPr algn="r">
              <a:spcBef>
                <a:spcPts val="0"/>
              </a:spcBef>
              <a:buClr>
                <a:schemeClr val="lt1"/>
              </a:buClr>
              <a:buSzPct val="100000"/>
              <a:buNone/>
              <a:defRPr sz="2400">
                <a:solidFill>
                  <a:schemeClr val="lt1"/>
                </a:solidFill>
              </a:defRPr>
            </a:lvl9pPr>
          </a:lstStyle>
          <a:p>
            <a:endParaRPr/>
          </a:p>
        </p:txBody>
      </p:sp>
      <p:sp>
        <p:nvSpPr>
          <p:cNvPr id="16" name="Shape 16"/>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ru"/>
              <a:t>‹#›</a:t>
            </a:fld>
            <a:endParaRPr lang="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7"/>
        <p:cNvGrpSpPr/>
        <p:nvPr/>
      </p:nvGrpSpPr>
      <p:grpSpPr>
        <a:xfrm>
          <a:off x="0" y="0"/>
          <a:ext cx="0" cy="0"/>
          <a:chOff x="0" y="0"/>
          <a:chExt cx="0" cy="0"/>
        </a:xfrm>
      </p:grpSpPr>
      <p:sp>
        <p:nvSpPr>
          <p:cNvPr id="18" name="Shape 18"/>
          <p:cNvSpPr/>
          <p:nvPr/>
        </p:nvSpPr>
        <p:spPr>
          <a:xfrm rot="10800000" flipH="1">
            <a:off x="-348182" y="-16424"/>
            <a:ext cx="1723519" cy="5159924"/>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pPr>
              <a:spcBef>
                <a:spcPts val="0"/>
              </a:spcBef>
              <a:buNone/>
            </a:pPr>
            <a:endParaRPr/>
          </a:p>
        </p:txBody>
      </p:sp>
      <p:sp>
        <p:nvSpPr>
          <p:cNvPr id="19" name="Shape 19"/>
          <p:cNvSpPr txBox="1">
            <a:spLocks noGrp="1"/>
          </p:cNvSpPr>
          <p:nvPr>
            <p:ph type="body" idx="1"/>
          </p:nvPr>
        </p:nvSpPr>
        <p:spPr>
          <a:xfrm>
            <a:off x="457200" y="1244242"/>
            <a:ext cx="8229600" cy="36303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0" name="Shape 20"/>
          <p:cNvSpPr/>
          <p:nvPr/>
        </p:nvSpPr>
        <p:spPr>
          <a:xfrm rot="10800000" flipH="1">
            <a:off x="-1118653" y="774"/>
            <a:ext cx="3100650" cy="5142725"/>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pPr>
              <a:spcBef>
                <a:spcPts val="0"/>
              </a:spcBef>
              <a:buNone/>
            </a:pPr>
            <a:endParaRPr/>
          </a:p>
        </p:txBody>
      </p:sp>
      <p:sp>
        <p:nvSpPr>
          <p:cNvPr id="21" name="Shape 21"/>
          <p:cNvSpPr/>
          <p:nvPr/>
        </p:nvSpPr>
        <p:spPr>
          <a:xfrm rot="10800000">
            <a:off x="8088846" y="-9550"/>
            <a:ext cx="1100667" cy="5153050"/>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noAutofit/>
          </a:bodyPr>
          <a:lstStyle/>
          <a:p>
            <a:pPr>
              <a:spcBef>
                <a:spcPts val="0"/>
              </a:spcBef>
              <a:buNone/>
            </a:pPr>
            <a:endParaRPr/>
          </a:p>
        </p:txBody>
      </p:sp>
      <p:sp>
        <p:nvSpPr>
          <p:cNvPr id="22" name="Shape 22"/>
          <p:cNvSpPr txBox="1">
            <a:spLocks noGrp="1"/>
          </p:cNvSpPr>
          <p:nvPr>
            <p:ph type="title"/>
          </p:nvPr>
        </p:nvSpPr>
        <p:spPr>
          <a:xfrm>
            <a:off x="457200" y="205978"/>
            <a:ext cx="8229600" cy="9942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3" name="Shape 23"/>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ru"/>
              <a:t>‹#›</a:t>
            </a:fld>
            <a:endParaRPr lang="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p:nvPr/>
        </p:nvSpPr>
        <p:spPr>
          <a:xfrm rot="10800000" flipH="1">
            <a:off x="-348182" y="-16424"/>
            <a:ext cx="1723519" cy="5159924"/>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pPr>
              <a:spcBef>
                <a:spcPts val="0"/>
              </a:spcBef>
              <a:buNone/>
            </a:pPr>
            <a:endParaRPr/>
          </a:p>
        </p:txBody>
      </p:sp>
      <p:sp>
        <p:nvSpPr>
          <p:cNvPr id="26" name="Shape 26"/>
          <p:cNvSpPr/>
          <p:nvPr/>
        </p:nvSpPr>
        <p:spPr>
          <a:xfrm rot="10800000" flipH="1">
            <a:off x="-1118653" y="774"/>
            <a:ext cx="3100650" cy="5142725"/>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pPr>
              <a:spcBef>
                <a:spcPts val="0"/>
              </a:spcBef>
              <a:buNone/>
            </a:pPr>
            <a:endParaRPr/>
          </a:p>
        </p:txBody>
      </p:sp>
      <p:sp>
        <p:nvSpPr>
          <p:cNvPr id="27" name="Shape 27"/>
          <p:cNvSpPr/>
          <p:nvPr/>
        </p:nvSpPr>
        <p:spPr>
          <a:xfrm rot="10800000">
            <a:off x="8088846" y="-9550"/>
            <a:ext cx="1100667" cy="5153050"/>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noAutofit/>
          </a:bodyPr>
          <a:lstStyle/>
          <a:p>
            <a:pPr>
              <a:spcBef>
                <a:spcPts val="0"/>
              </a:spcBef>
              <a:buNone/>
            </a:pPr>
            <a:endParaRPr/>
          </a:p>
        </p:txBody>
      </p:sp>
      <p:sp>
        <p:nvSpPr>
          <p:cNvPr id="28" name="Shape 28"/>
          <p:cNvSpPr txBox="1">
            <a:spLocks noGrp="1"/>
          </p:cNvSpPr>
          <p:nvPr>
            <p:ph type="title"/>
          </p:nvPr>
        </p:nvSpPr>
        <p:spPr>
          <a:xfrm>
            <a:off x="457200" y="205978"/>
            <a:ext cx="8229600" cy="9942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9" name="Shape 29"/>
          <p:cNvSpPr txBox="1">
            <a:spLocks noGrp="1"/>
          </p:cNvSpPr>
          <p:nvPr>
            <p:ph type="body" idx="1"/>
          </p:nvPr>
        </p:nvSpPr>
        <p:spPr>
          <a:xfrm>
            <a:off x="457200" y="1244242"/>
            <a:ext cx="4038599" cy="3630300"/>
          </a:xfrm>
          <a:prstGeom prst="rect">
            <a:avLst/>
          </a:prstGeom>
        </p:spPr>
        <p:txBody>
          <a:bodyPr lIns="91425" tIns="91425" rIns="91425" bIns="91425" anchor="t" anchorCtr="0"/>
          <a:lstStyle>
            <a:lvl1pPr>
              <a:spcBef>
                <a:spcPts val="0"/>
              </a:spcBef>
              <a:defRPr sz="2800"/>
            </a:lvl1pPr>
            <a:lvl2pPr>
              <a:spcBef>
                <a:spcPts val="0"/>
              </a:spcBef>
              <a:defRPr sz="2400"/>
            </a:lvl2pPr>
            <a:lvl3pPr>
              <a:spcBef>
                <a:spcPts val="0"/>
              </a:spcBef>
              <a:defRPr sz="2000"/>
            </a:lvl3pPr>
            <a:lvl4pPr>
              <a:spcBef>
                <a:spcPts val="0"/>
              </a:spcBef>
              <a:defRPr sz="1800"/>
            </a:lvl4pPr>
            <a:lvl5pPr>
              <a:spcBef>
                <a:spcPts val="0"/>
              </a:spcBef>
              <a:defRPr sz="1800"/>
            </a:lvl5pPr>
            <a:lvl6pPr>
              <a:spcBef>
                <a:spcPts val="0"/>
              </a:spcBef>
              <a:defRPr sz="1800"/>
            </a:lvl6pPr>
            <a:lvl7pPr>
              <a:spcBef>
                <a:spcPts val="0"/>
              </a:spcBef>
              <a:defRPr sz="1800"/>
            </a:lvl7pPr>
            <a:lvl8pPr>
              <a:spcBef>
                <a:spcPts val="0"/>
              </a:spcBef>
              <a:defRPr sz="1800"/>
            </a:lvl8pPr>
            <a:lvl9pPr>
              <a:spcBef>
                <a:spcPts val="0"/>
              </a:spcBef>
              <a:defRPr sz="1800"/>
            </a:lvl9pPr>
          </a:lstStyle>
          <a:p>
            <a:endParaRPr/>
          </a:p>
        </p:txBody>
      </p:sp>
      <p:sp>
        <p:nvSpPr>
          <p:cNvPr id="30" name="Shape 30"/>
          <p:cNvSpPr txBox="1">
            <a:spLocks noGrp="1"/>
          </p:cNvSpPr>
          <p:nvPr>
            <p:ph type="body" idx="2"/>
          </p:nvPr>
        </p:nvSpPr>
        <p:spPr>
          <a:xfrm>
            <a:off x="4648200" y="1244242"/>
            <a:ext cx="4038599" cy="3630300"/>
          </a:xfrm>
          <a:prstGeom prst="rect">
            <a:avLst/>
          </a:prstGeom>
        </p:spPr>
        <p:txBody>
          <a:bodyPr lIns="91425" tIns="91425" rIns="91425" bIns="91425" anchor="t" anchorCtr="0"/>
          <a:lstStyle>
            <a:lvl1pPr>
              <a:spcBef>
                <a:spcPts val="0"/>
              </a:spcBef>
              <a:defRPr sz="2800"/>
            </a:lvl1pPr>
            <a:lvl2pPr>
              <a:spcBef>
                <a:spcPts val="0"/>
              </a:spcBef>
              <a:defRPr sz="2400"/>
            </a:lvl2pPr>
            <a:lvl3pPr>
              <a:spcBef>
                <a:spcPts val="0"/>
              </a:spcBef>
              <a:defRPr sz="2000"/>
            </a:lvl3pPr>
            <a:lvl4pPr>
              <a:spcBef>
                <a:spcPts val="0"/>
              </a:spcBef>
              <a:defRPr sz="1800"/>
            </a:lvl4pPr>
            <a:lvl5pPr>
              <a:spcBef>
                <a:spcPts val="0"/>
              </a:spcBef>
              <a:defRPr sz="1800"/>
            </a:lvl5pPr>
            <a:lvl6pPr>
              <a:spcBef>
                <a:spcPts val="0"/>
              </a:spcBef>
              <a:defRPr sz="1800"/>
            </a:lvl6pPr>
            <a:lvl7pPr>
              <a:spcBef>
                <a:spcPts val="0"/>
              </a:spcBef>
              <a:defRPr sz="1800"/>
            </a:lvl7pPr>
            <a:lvl8pPr>
              <a:spcBef>
                <a:spcPts val="0"/>
              </a:spcBef>
              <a:defRPr sz="1800"/>
            </a:lvl8pPr>
            <a:lvl9pPr>
              <a:spcBef>
                <a:spcPts val="0"/>
              </a:spcBef>
              <a:defRPr sz="1800"/>
            </a:lvl9pPr>
          </a:lstStyle>
          <a:p>
            <a:endParaRPr/>
          </a:p>
        </p:txBody>
      </p:sp>
      <p:sp>
        <p:nvSpPr>
          <p:cNvPr id="31" name="Shape 31"/>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ru"/>
              <a:t>‹#›</a:t>
            </a:fld>
            <a:endParaRPr lang="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2"/>
        <p:cNvGrpSpPr/>
        <p:nvPr/>
      </p:nvGrpSpPr>
      <p:grpSpPr>
        <a:xfrm>
          <a:off x="0" y="0"/>
          <a:ext cx="0" cy="0"/>
          <a:chOff x="0" y="0"/>
          <a:chExt cx="0" cy="0"/>
        </a:xfrm>
      </p:grpSpPr>
      <p:sp>
        <p:nvSpPr>
          <p:cNvPr id="33" name="Shape 33"/>
          <p:cNvSpPr/>
          <p:nvPr/>
        </p:nvSpPr>
        <p:spPr>
          <a:xfrm rot="10800000" flipH="1">
            <a:off x="-348182" y="-16424"/>
            <a:ext cx="1723519" cy="5159924"/>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pPr>
              <a:spcBef>
                <a:spcPts val="0"/>
              </a:spcBef>
              <a:buNone/>
            </a:pPr>
            <a:endParaRPr/>
          </a:p>
        </p:txBody>
      </p:sp>
      <p:sp>
        <p:nvSpPr>
          <p:cNvPr id="34" name="Shape 34"/>
          <p:cNvSpPr/>
          <p:nvPr/>
        </p:nvSpPr>
        <p:spPr>
          <a:xfrm rot="10800000" flipH="1">
            <a:off x="-1118653" y="774"/>
            <a:ext cx="3100650" cy="5142725"/>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pPr>
              <a:spcBef>
                <a:spcPts val="0"/>
              </a:spcBef>
              <a:buNone/>
            </a:pPr>
            <a:endParaRPr/>
          </a:p>
        </p:txBody>
      </p:sp>
      <p:sp>
        <p:nvSpPr>
          <p:cNvPr id="35" name="Shape 35"/>
          <p:cNvSpPr/>
          <p:nvPr/>
        </p:nvSpPr>
        <p:spPr>
          <a:xfrm rot="10800000">
            <a:off x="8088846" y="-9550"/>
            <a:ext cx="1100667" cy="5153050"/>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noAutofit/>
          </a:bodyPr>
          <a:lstStyle/>
          <a:p>
            <a:pPr>
              <a:spcBef>
                <a:spcPts val="0"/>
              </a:spcBef>
              <a:buNone/>
            </a:pPr>
            <a:endParaRPr/>
          </a:p>
        </p:txBody>
      </p:sp>
      <p:sp>
        <p:nvSpPr>
          <p:cNvPr id="36" name="Shape 36"/>
          <p:cNvSpPr txBox="1">
            <a:spLocks noGrp="1"/>
          </p:cNvSpPr>
          <p:nvPr>
            <p:ph type="title"/>
          </p:nvPr>
        </p:nvSpPr>
        <p:spPr>
          <a:xfrm>
            <a:off x="457200" y="205978"/>
            <a:ext cx="8229600" cy="9942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7" name="Shape 37"/>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ru"/>
              <a:t>‹#›</a:t>
            </a:fld>
            <a:endParaRPr lang="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38"/>
        <p:cNvGrpSpPr/>
        <p:nvPr/>
      </p:nvGrpSpPr>
      <p:grpSpPr>
        <a:xfrm>
          <a:off x="0" y="0"/>
          <a:ext cx="0" cy="0"/>
          <a:chOff x="0" y="0"/>
          <a:chExt cx="0" cy="0"/>
        </a:xfrm>
      </p:grpSpPr>
      <p:grpSp>
        <p:nvGrpSpPr>
          <p:cNvPr id="39" name="Shape 39"/>
          <p:cNvGrpSpPr/>
          <p:nvPr/>
        </p:nvGrpSpPr>
        <p:grpSpPr>
          <a:xfrm>
            <a:off x="-6264" y="3700039"/>
            <a:ext cx="9150267" cy="2325488"/>
            <a:chOff x="-6264" y="4933386"/>
            <a:chExt cx="9150267" cy="3100650"/>
          </a:xfrm>
        </p:grpSpPr>
        <p:sp>
          <p:nvSpPr>
            <p:cNvPr id="40" name="Shape 40"/>
            <p:cNvSpPr/>
            <p:nvPr/>
          </p:nvSpPr>
          <p:spPr>
            <a:xfrm>
              <a:off x="-7" y="5537200"/>
              <a:ext cx="9144008" cy="1574769"/>
            </a:xfrm>
            <a:custGeom>
              <a:avLst/>
              <a:gdLst/>
              <a:ahLst/>
              <a:cxnLst/>
              <a:rect l="0" t="0" r="0" b="0"/>
              <a:pathLst>
                <a:path w="9144009" h="1257301" extrusionOk="0">
                  <a:moveTo>
                    <a:pt x="5" y="266700"/>
                  </a:moveTo>
                  <a:cubicBezTo>
                    <a:pt x="8115305" y="1257301"/>
                    <a:pt x="7620009" y="0"/>
                    <a:pt x="9144009" y="186267"/>
                  </a:cubicBezTo>
                  <a:cubicBezTo>
                    <a:pt x="9144008" y="441678"/>
                    <a:pt x="9143998" y="818763"/>
                    <a:pt x="9143997" y="1074174"/>
                  </a:cubicBezTo>
                  <a:lnTo>
                    <a:pt x="0" y="1086874"/>
                  </a:lnTo>
                  <a:cubicBezTo>
                    <a:pt x="0" y="854041"/>
                    <a:pt x="5" y="499533"/>
                    <a:pt x="5" y="266700"/>
                  </a:cubicBezTo>
                  <a:close/>
                </a:path>
              </a:pathLst>
            </a:custGeom>
            <a:gradFill>
              <a:gsLst>
                <a:gs pos="0">
                  <a:srgbClr val="549FFF"/>
                </a:gs>
                <a:gs pos="100000">
                  <a:srgbClr val="003171">
                    <a:alpha val="51764"/>
                  </a:srgbClr>
                </a:gs>
              </a:gsLst>
              <a:path path="circle">
                <a:fillToRect l="50000" t="50000" r="50000" b="50000"/>
              </a:path>
              <a:tileRect/>
            </a:gradFill>
            <a:ln>
              <a:noFill/>
            </a:ln>
          </p:spPr>
          <p:txBody>
            <a:bodyPr lIns="91425" tIns="45700" rIns="91425" bIns="45700" anchor="ctr" anchorCtr="0">
              <a:noAutofit/>
            </a:bodyPr>
            <a:lstStyle/>
            <a:p>
              <a:pPr>
                <a:spcBef>
                  <a:spcPts val="0"/>
                </a:spcBef>
                <a:buNone/>
              </a:pPr>
              <a:endParaRPr/>
            </a:p>
          </p:txBody>
        </p:sp>
        <p:sp>
          <p:nvSpPr>
            <p:cNvPr id="41" name="Shape 41"/>
            <p:cNvSpPr/>
            <p:nvPr/>
          </p:nvSpPr>
          <p:spPr>
            <a:xfrm rot="5400000" flipH="1">
              <a:off x="3018543" y="1908578"/>
              <a:ext cx="3100650" cy="9150266"/>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78823"/>
                  </a:srgbClr>
                </a:gs>
                <a:gs pos="41000">
                  <a:srgbClr val="003171">
                    <a:alpha val="78823"/>
                  </a:srgbClr>
                </a:gs>
                <a:gs pos="100000">
                  <a:srgbClr val="003171">
                    <a:alpha val="78823"/>
                  </a:srgbClr>
                </a:gs>
              </a:gsLst>
              <a:path path="circle">
                <a:fillToRect t="100000" r="100000"/>
              </a:path>
              <a:tileRect l="-100000" b="-100000"/>
            </a:gradFill>
            <a:ln>
              <a:noFill/>
            </a:ln>
          </p:spPr>
          <p:txBody>
            <a:bodyPr lIns="91425" tIns="45700" rIns="91425" bIns="45700" anchor="ctr" anchorCtr="0">
              <a:noAutofit/>
            </a:bodyPr>
            <a:lstStyle/>
            <a:p>
              <a:pPr>
                <a:spcBef>
                  <a:spcPts val="0"/>
                </a:spcBef>
                <a:buNone/>
              </a:pPr>
              <a:endParaRPr/>
            </a:p>
          </p:txBody>
        </p:sp>
        <p:sp>
          <p:nvSpPr>
            <p:cNvPr id="42" name="Shape 42"/>
            <p:cNvSpPr/>
            <p:nvPr/>
          </p:nvSpPr>
          <p:spPr>
            <a:xfrm>
              <a:off x="-7" y="5740400"/>
              <a:ext cx="9144010" cy="1574769"/>
            </a:xfrm>
            <a:custGeom>
              <a:avLst/>
              <a:gdLst/>
              <a:ahLst/>
              <a:cxnLst/>
              <a:rect l="0" t="0" r="0" b="0"/>
              <a:pathLst>
                <a:path w="9144011" h="1257301" extrusionOk="0">
                  <a:moveTo>
                    <a:pt x="7" y="266700"/>
                  </a:moveTo>
                  <a:cubicBezTo>
                    <a:pt x="8115307" y="1257301"/>
                    <a:pt x="7620011" y="0"/>
                    <a:pt x="9144011" y="186267"/>
                  </a:cubicBezTo>
                  <a:lnTo>
                    <a:pt x="9144011" y="921775"/>
                  </a:lnTo>
                  <a:lnTo>
                    <a:pt x="0" y="931914"/>
                  </a:lnTo>
                  <a:cubicBezTo>
                    <a:pt x="0" y="699081"/>
                    <a:pt x="7" y="499533"/>
                    <a:pt x="7" y="266700"/>
                  </a:cubicBezTo>
                  <a:close/>
                </a:path>
              </a:pathLst>
            </a:custGeom>
            <a:gradFill>
              <a:gsLst>
                <a:gs pos="0">
                  <a:srgbClr val="549FFF">
                    <a:alpha val="81960"/>
                  </a:srgbClr>
                </a:gs>
                <a:gs pos="100000">
                  <a:srgbClr val="003171">
                    <a:alpha val="81960"/>
                  </a:srgbClr>
                </a:gs>
              </a:gsLst>
              <a:path path="circle">
                <a:fillToRect l="50000" t="50000" r="50000" b="50000"/>
              </a:path>
              <a:tileRect/>
            </a:gradFill>
            <a:ln>
              <a:noFill/>
            </a:ln>
          </p:spPr>
          <p:txBody>
            <a:bodyPr lIns="91425" tIns="45700" rIns="91425" bIns="45700" anchor="ctr" anchorCtr="0">
              <a:noAutofit/>
            </a:bodyPr>
            <a:lstStyle/>
            <a:p>
              <a:pPr>
                <a:spcBef>
                  <a:spcPts val="0"/>
                </a:spcBef>
                <a:buNone/>
              </a:pPr>
              <a:endParaRPr/>
            </a:p>
          </p:txBody>
        </p:sp>
      </p:grpSp>
      <p:sp>
        <p:nvSpPr>
          <p:cNvPr id="43" name="Shape 43"/>
          <p:cNvSpPr txBox="1">
            <a:spLocks noGrp="1"/>
          </p:cNvSpPr>
          <p:nvPr>
            <p:ph type="body" idx="1"/>
          </p:nvPr>
        </p:nvSpPr>
        <p:spPr>
          <a:xfrm>
            <a:off x="1792288" y="4025503"/>
            <a:ext cx="5486399" cy="603599"/>
          </a:xfrm>
          <a:prstGeom prst="rect">
            <a:avLst/>
          </a:prstGeom>
        </p:spPr>
        <p:txBody>
          <a:bodyPr lIns="91425" tIns="91425" rIns="91425" bIns="91425" anchor="ctr" anchorCtr="0"/>
          <a:lstStyle>
            <a:lvl1pPr algn="ctr">
              <a:spcBef>
                <a:spcPts val="0"/>
              </a:spcBef>
              <a:buSzPct val="100000"/>
              <a:buNone/>
              <a:defRPr sz="2400"/>
            </a:lvl1pPr>
          </a:lstStyle>
          <a:p>
            <a:endParaRPr/>
          </a:p>
        </p:txBody>
      </p:sp>
      <p:sp>
        <p:nvSpPr>
          <p:cNvPr id="44" name="Shape 44"/>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ru"/>
              <a:t>‹#›</a:t>
            </a:fld>
            <a:endParaRPr lang="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5"/>
        <p:cNvGrpSpPr/>
        <p:nvPr/>
      </p:nvGrpSpPr>
      <p:grpSpPr>
        <a:xfrm>
          <a:off x="0" y="0"/>
          <a:ext cx="0" cy="0"/>
          <a:chOff x="0" y="0"/>
          <a:chExt cx="0" cy="0"/>
        </a:xfrm>
      </p:grpSpPr>
      <p:sp>
        <p:nvSpPr>
          <p:cNvPr id="46" name="Shape 46"/>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ru"/>
              <a:t>‹#›</a:t>
            </a:fld>
            <a:endParaRPr lang="ru"/>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lt2"/>
            </a:gs>
            <a:gs pos="100000">
              <a:schemeClr val="accent1"/>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994200"/>
          </a:xfrm>
          <a:prstGeom prst="rect">
            <a:avLst/>
          </a:prstGeom>
          <a:noFill/>
          <a:ln>
            <a:noFill/>
          </a:ln>
        </p:spPr>
        <p:txBody>
          <a:bodyPr lIns="91425" tIns="91425" rIns="91425" bIns="91425" anchor="b" anchorCtr="0"/>
          <a:lstStyle>
            <a:lvl1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1pPr>
            <a:lvl2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2pPr>
            <a:lvl3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3pPr>
            <a:lvl4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4pPr>
            <a:lvl5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5pPr>
            <a:lvl6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6pPr>
            <a:lvl7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7pPr>
            <a:lvl8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8pPr>
            <a:lvl9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9pPr>
          </a:lstStyle>
          <a:p>
            <a:endParaRPr/>
          </a:p>
        </p:txBody>
      </p:sp>
      <p:sp>
        <p:nvSpPr>
          <p:cNvPr id="6" name="Shape 6"/>
          <p:cNvSpPr txBox="1">
            <a:spLocks noGrp="1"/>
          </p:cNvSpPr>
          <p:nvPr>
            <p:ph type="body" idx="1"/>
          </p:nvPr>
        </p:nvSpPr>
        <p:spPr>
          <a:xfrm>
            <a:off x="457200" y="1295400"/>
            <a:ext cx="8229600" cy="3394500"/>
          </a:xfrm>
          <a:prstGeom prst="rect">
            <a:avLst/>
          </a:prstGeom>
          <a:noFill/>
          <a:ln>
            <a:noFill/>
          </a:ln>
        </p:spPr>
        <p:txBody>
          <a:bodyPr lIns="91425" tIns="91425" rIns="91425" bIns="91425" anchor="t" anchorCtr="0"/>
          <a:lstStyle>
            <a:lvl1pPr>
              <a:spcBef>
                <a:spcPts val="0"/>
              </a:spcBef>
              <a:buClr>
                <a:schemeClr val="dk2"/>
              </a:buClr>
              <a:buSzPct val="100000"/>
              <a:buFont typeface="Trebuchet MS"/>
              <a:defRPr sz="3200">
                <a:solidFill>
                  <a:schemeClr val="dk2"/>
                </a:solidFill>
                <a:latin typeface="Trebuchet MS"/>
                <a:ea typeface="Trebuchet MS"/>
                <a:cs typeface="Trebuchet MS"/>
                <a:sym typeface="Trebuchet MS"/>
              </a:defRPr>
            </a:lvl1pPr>
            <a:lvl2pPr>
              <a:spcBef>
                <a:spcPts val="560"/>
              </a:spcBef>
              <a:buClr>
                <a:schemeClr val="dk2"/>
              </a:buClr>
              <a:buSzPct val="100000"/>
              <a:buFont typeface="Trebuchet MS"/>
              <a:defRPr sz="2800">
                <a:solidFill>
                  <a:schemeClr val="dk2"/>
                </a:solidFill>
                <a:latin typeface="Trebuchet MS"/>
                <a:ea typeface="Trebuchet MS"/>
                <a:cs typeface="Trebuchet MS"/>
                <a:sym typeface="Trebuchet MS"/>
              </a:defRPr>
            </a:lvl2pPr>
            <a:lvl3pPr>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3pPr>
            <a:lvl4pPr>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4pPr>
            <a:lvl5pPr>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5pPr>
            <a:lvl6pPr>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6pPr>
            <a:lvl7pPr>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7pPr>
            <a:lvl8pPr>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8pPr>
            <a:lvl9pPr>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9pPr>
          </a:lstStyle>
          <a:p>
            <a:endParaRPr/>
          </a:p>
        </p:txBody>
      </p:sp>
      <p:sp>
        <p:nvSpPr>
          <p:cNvPr id="7" name="Shape 7"/>
          <p:cNvSpPr txBox="1">
            <a:spLocks noGrp="1"/>
          </p:cNvSpPr>
          <p:nvPr>
            <p:ph type="sldNum" idx="12"/>
          </p:nvPr>
        </p:nvSpPr>
        <p:spPr>
          <a:xfrm>
            <a:off x="8556791" y="4749850"/>
            <a:ext cx="548699" cy="393600"/>
          </a:xfrm>
          <a:prstGeom prst="rect">
            <a:avLst/>
          </a:prstGeom>
          <a:noFill/>
          <a:ln>
            <a:noFill/>
          </a:ln>
        </p:spPr>
        <p:txBody>
          <a:bodyPr lIns="91425" tIns="91425" rIns="91425" bIns="91425" anchor="ctr" anchorCtr="0">
            <a:noAutofit/>
          </a:bodyPr>
          <a:lstStyle>
            <a:lvl1pPr algn="r">
              <a:spcBef>
                <a:spcPts val="0"/>
              </a:spcBef>
              <a:buNone/>
              <a:defRPr sz="1300">
                <a:solidFill>
                  <a:schemeClr val="lt2"/>
                </a:solidFill>
                <a:latin typeface="Trebuchet MS"/>
                <a:ea typeface="Trebuchet MS"/>
                <a:cs typeface="Trebuchet MS"/>
                <a:sym typeface="Trebuchet MS"/>
              </a:defRPr>
            </a:lvl1pPr>
          </a:lstStyle>
          <a:p>
            <a:pPr>
              <a:spcBef>
                <a:spcPts val="0"/>
              </a:spcBef>
              <a:buNone/>
            </a:pPr>
            <a:fld id="{00000000-1234-1234-1234-123412341234}" type="slidenum">
              <a:rPr lang="ru"/>
              <a:t>‹#›</a:t>
            </a:fld>
            <a:endParaRPr lang="ru"/>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7.jpg"/><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Shape 48"/>
          <p:cNvSpPr txBox="1">
            <a:spLocks noGrp="1"/>
          </p:cNvSpPr>
          <p:nvPr>
            <p:ph type="ctrTitle"/>
          </p:nvPr>
        </p:nvSpPr>
        <p:spPr>
          <a:xfrm>
            <a:off x="685800" y="197492"/>
            <a:ext cx="7772400" cy="1159799"/>
          </a:xfrm>
          <a:prstGeom prst="rect">
            <a:avLst/>
          </a:prstGeom>
        </p:spPr>
        <p:txBody>
          <a:bodyPr lIns="91425" tIns="91425" rIns="91425" bIns="91425" anchor="b" anchorCtr="0">
            <a:noAutofit/>
          </a:bodyPr>
          <a:lstStyle/>
          <a:p>
            <a:pPr>
              <a:spcBef>
                <a:spcPts val="0"/>
              </a:spcBef>
              <a:buNone/>
            </a:pPr>
            <a:r>
              <a:rPr lang="ru">
                <a:solidFill>
                  <a:srgbClr val="4A86E8"/>
                </a:solidFill>
              </a:rPr>
              <a:t>Subculture in Russia</a:t>
            </a:r>
          </a:p>
        </p:txBody>
      </p:sp>
      <p:sp>
        <p:nvSpPr>
          <p:cNvPr id="49" name="Shape 49"/>
          <p:cNvSpPr txBox="1">
            <a:spLocks noGrp="1"/>
          </p:cNvSpPr>
          <p:nvPr>
            <p:ph type="subTitle" idx="1"/>
          </p:nvPr>
        </p:nvSpPr>
        <p:spPr>
          <a:xfrm>
            <a:off x="1051200" y="1357303"/>
            <a:ext cx="7772400" cy="784799"/>
          </a:xfrm>
          <a:prstGeom prst="rect">
            <a:avLst/>
          </a:prstGeom>
        </p:spPr>
        <p:txBody>
          <a:bodyPr lIns="91425" tIns="91425" rIns="91425" bIns="91425" anchor="t" anchorCtr="0">
            <a:noAutofit/>
          </a:bodyPr>
          <a:lstStyle/>
          <a:p>
            <a:pPr algn="ctr">
              <a:spcBef>
                <a:spcPts val="0"/>
              </a:spcBef>
              <a:buNone/>
            </a:pPr>
            <a:r>
              <a:rPr lang="ru" b="1" i="1">
                <a:solidFill>
                  <a:srgbClr val="9900FF"/>
                </a:solidFill>
                <a:latin typeface="Times New Roman"/>
                <a:ea typeface="Times New Roman"/>
                <a:cs typeface="Times New Roman"/>
                <a:sym typeface="Times New Roman"/>
              </a:rPr>
              <a:t>freaks</a:t>
            </a:r>
          </a:p>
        </p:txBody>
      </p:sp>
      <p:pic>
        <p:nvPicPr>
          <p:cNvPr id="50" name="Shape 50"/>
          <p:cNvPicPr preferRelativeResize="0"/>
          <p:nvPr/>
        </p:nvPicPr>
        <p:blipFill>
          <a:blip r:embed="rId3">
            <a:alphaModFix/>
          </a:blip>
          <a:stretch>
            <a:fillRect/>
          </a:stretch>
        </p:blipFill>
        <p:spPr>
          <a:xfrm>
            <a:off x="2413062" y="2060275"/>
            <a:ext cx="4317875" cy="3083225"/>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Shape 55"/>
          <p:cNvSpPr txBox="1"/>
          <p:nvPr/>
        </p:nvSpPr>
        <p:spPr>
          <a:xfrm>
            <a:off x="468875" y="1227275"/>
            <a:ext cx="3157800" cy="2254500"/>
          </a:xfrm>
          <a:prstGeom prst="rect">
            <a:avLst/>
          </a:prstGeom>
          <a:noFill/>
          <a:ln>
            <a:noFill/>
          </a:ln>
        </p:spPr>
        <p:txBody>
          <a:bodyPr lIns="91425" tIns="91425" rIns="91425" bIns="91425" anchor="t" anchorCtr="0">
            <a:noAutofit/>
          </a:bodyPr>
          <a:lstStyle/>
          <a:p>
            <a:pPr>
              <a:spcBef>
                <a:spcPts val="0"/>
              </a:spcBef>
              <a:buNone/>
            </a:pPr>
            <a:endParaRPr/>
          </a:p>
        </p:txBody>
      </p:sp>
      <p:sp>
        <p:nvSpPr>
          <p:cNvPr id="56" name="Shape 56"/>
          <p:cNvSpPr txBox="1"/>
          <p:nvPr/>
        </p:nvSpPr>
        <p:spPr>
          <a:xfrm>
            <a:off x="344750" y="1485900"/>
            <a:ext cx="3606000" cy="2171700"/>
          </a:xfrm>
          <a:prstGeom prst="rect">
            <a:avLst/>
          </a:prstGeom>
          <a:noFill/>
          <a:ln>
            <a:noFill/>
          </a:ln>
        </p:spPr>
        <p:txBody>
          <a:bodyPr lIns="91425" tIns="91425" rIns="91425" bIns="91425" anchor="t" anchorCtr="0">
            <a:noAutofit/>
          </a:bodyPr>
          <a:lstStyle/>
          <a:p>
            <a:pPr>
              <a:spcBef>
                <a:spcPts val="0"/>
              </a:spcBef>
              <a:buNone/>
            </a:pPr>
            <a:r>
              <a:rPr lang="ru" b="1" i="1"/>
              <a:t>Frick - </a:t>
            </a:r>
            <a:r>
              <a:rPr lang="ru" i="1"/>
              <a:t>people are bright, unusual and extravagant appearance, behavior, and also has an extraordinary outlook, which is the result of failure of social stereotypes. Freaks singled out youth subculture. Most often it is teenagers.</a:t>
            </a:r>
          </a:p>
        </p:txBody>
      </p:sp>
      <p:pic>
        <p:nvPicPr>
          <p:cNvPr id="57" name="Shape 57"/>
          <p:cNvPicPr preferRelativeResize="0"/>
          <p:nvPr/>
        </p:nvPicPr>
        <p:blipFill>
          <a:blip r:embed="rId3">
            <a:alphaModFix/>
          </a:blip>
          <a:stretch>
            <a:fillRect/>
          </a:stretch>
        </p:blipFill>
        <p:spPr>
          <a:xfrm>
            <a:off x="5686624" y="588775"/>
            <a:ext cx="2489375" cy="1658950"/>
          </a:xfrm>
          <a:prstGeom prst="rect">
            <a:avLst/>
          </a:prstGeom>
          <a:noFill/>
          <a:ln>
            <a:noFill/>
          </a:ln>
        </p:spPr>
      </p:pic>
      <p:pic>
        <p:nvPicPr>
          <p:cNvPr id="58" name="Shape 58"/>
          <p:cNvPicPr preferRelativeResize="0"/>
          <p:nvPr/>
        </p:nvPicPr>
        <p:blipFill>
          <a:blip r:embed="rId4">
            <a:alphaModFix/>
          </a:blip>
          <a:stretch>
            <a:fillRect/>
          </a:stretch>
        </p:blipFill>
        <p:spPr>
          <a:xfrm>
            <a:off x="5686625" y="2606625"/>
            <a:ext cx="2544575" cy="1695723"/>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p:nvPr/>
        </p:nvSpPr>
        <p:spPr>
          <a:xfrm>
            <a:off x="889425" y="227525"/>
            <a:ext cx="7184399" cy="1192799"/>
          </a:xfrm>
          <a:prstGeom prst="rect">
            <a:avLst/>
          </a:prstGeom>
          <a:noFill/>
          <a:ln>
            <a:noFill/>
          </a:ln>
        </p:spPr>
        <p:txBody>
          <a:bodyPr lIns="91425" tIns="91425" rIns="91425" bIns="91425" anchor="t" anchorCtr="0">
            <a:noAutofit/>
          </a:bodyPr>
          <a:lstStyle/>
          <a:p>
            <a:pPr algn="ctr">
              <a:spcBef>
                <a:spcPts val="0"/>
              </a:spcBef>
              <a:buNone/>
            </a:pPr>
            <a:r>
              <a:rPr lang="ru" sz="3600" b="1">
                <a:solidFill>
                  <a:srgbClr val="0000FF"/>
                </a:solidFill>
              </a:rPr>
              <a:t>Public opinion</a:t>
            </a:r>
          </a:p>
        </p:txBody>
      </p:sp>
      <p:sp>
        <p:nvSpPr>
          <p:cNvPr id="64" name="Shape 64"/>
          <p:cNvSpPr txBox="1"/>
          <p:nvPr/>
        </p:nvSpPr>
        <p:spPr>
          <a:xfrm>
            <a:off x="517125" y="1244425"/>
            <a:ext cx="2847599" cy="2961300"/>
          </a:xfrm>
          <a:prstGeom prst="rect">
            <a:avLst/>
          </a:prstGeom>
          <a:noFill/>
          <a:ln>
            <a:noFill/>
          </a:ln>
        </p:spPr>
        <p:txBody>
          <a:bodyPr lIns="91425" tIns="91425" rIns="91425" bIns="91425" anchor="t" anchorCtr="0">
            <a:noAutofit/>
          </a:bodyPr>
          <a:lstStyle/>
          <a:p>
            <a:pPr lvl="0" rtl="0">
              <a:spcBef>
                <a:spcPts val="0"/>
              </a:spcBef>
              <a:buClr>
                <a:schemeClr val="dk1"/>
              </a:buClr>
              <a:buSzPct val="78571"/>
              <a:buFont typeface="Arial"/>
              <a:buNone/>
            </a:pPr>
            <a:r>
              <a:rPr lang="ru">
                <a:latin typeface="Times New Roman"/>
                <a:ea typeface="Times New Roman"/>
                <a:cs typeface="Times New Roman"/>
                <a:sym typeface="Times New Roman"/>
              </a:rPr>
              <a:t>People over age 35 believe that freaks freaks that they are very violent and quick-tempered.</a:t>
            </a:r>
          </a:p>
          <a:p>
            <a:pPr lvl="0" rtl="0">
              <a:spcBef>
                <a:spcPts val="0"/>
              </a:spcBef>
              <a:buClr>
                <a:schemeClr val="dk1"/>
              </a:buClr>
              <a:buSzPct val="78571"/>
              <a:buFont typeface="Arial"/>
              <a:buNone/>
            </a:pPr>
            <a:r>
              <a:rPr lang="ru">
                <a:latin typeface="Times New Roman"/>
                <a:ea typeface="Times New Roman"/>
                <a:cs typeface="Times New Roman"/>
                <a:sym typeface="Times New Roman"/>
              </a:rPr>
              <a:t>But really freaks carry no threat to society. They are very intelligent, educated and funny personality.</a:t>
            </a:r>
          </a:p>
          <a:p>
            <a:pPr>
              <a:spcBef>
                <a:spcPts val="0"/>
              </a:spcBef>
              <a:buNone/>
            </a:pPr>
            <a:endParaRPr>
              <a:latin typeface="Times New Roman"/>
              <a:ea typeface="Times New Roman"/>
              <a:cs typeface="Times New Roman"/>
              <a:sym typeface="Times New Roman"/>
            </a:endParaRPr>
          </a:p>
        </p:txBody>
      </p:sp>
      <p:pic>
        <p:nvPicPr>
          <p:cNvPr id="65" name="Shape 65"/>
          <p:cNvPicPr preferRelativeResize="0"/>
          <p:nvPr/>
        </p:nvPicPr>
        <p:blipFill>
          <a:blip r:embed="rId3">
            <a:alphaModFix/>
          </a:blip>
          <a:stretch>
            <a:fillRect/>
          </a:stretch>
        </p:blipFill>
        <p:spPr>
          <a:xfrm>
            <a:off x="5722824" y="1285800"/>
            <a:ext cx="2797725" cy="2578649"/>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p:nvPr/>
        </p:nvSpPr>
        <p:spPr>
          <a:xfrm>
            <a:off x="675700" y="282675"/>
            <a:ext cx="7832400" cy="1116899"/>
          </a:xfrm>
          <a:prstGeom prst="rect">
            <a:avLst/>
          </a:prstGeom>
          <a:noFill/>
          <a:ln>
            <a:noFill/>
          </a:ln>
        </p:spPr>
        <p:txBody>
          <a:bodyPr lIns="91425" tIns="91425" rIns="91425" bIns="91425" anchor="t" anchorCtr="0">
            <a:noAutofit/>
          </a:bodyPr>
          <a:lstStyle/>
          <a:p>
            <a:pPr algn="ctr">
              <a:spcBef>
                <a:spcPts val="0"/>
              </a:spcBef>
              <a:buNone/>
            </a:pPr>
            <a:r>
              <a:rPr lang="ru" sz="3600" b="1">
                <a:solidFill>
                  <a:srgbClr val="0000FF"/>
                </a:solidFill>
              </a:rPr>
              <a:t>Music</a:t>
            </a:r>
          </a:p>
        </p:txBody>
      </p:sp>
      <p:sp>
        <p:nvSpPr>
          <p:cNvPr id="71" name="Shape 71"/>
          <p:cNvSpPr txBox="1"/>
          <p:nvPr/>
        </p:nvSpPr>
        <p:spPr>
          <a:xfrm>
            <a:off x="310275" y="1565125"/>
            <a:ext cx="2951099" cy="1782600"/>
          </a:xfrm>
          <a:prstGeom prst="rect">
            <a:avLst/>
          </a:prstGeom>
          <a:noFill/>
          <a:ln>
            <a:noFill/>
          </a:ln>
        </p:spPr>
        <p:txBody>
          <a:bodyPr lIns="91425" tIns="91425" rIns="91425" bIns="91425" anchor="t" anchorCtr="0">
            <a:noAutofit/>
          </a:bodyPr>
          <a:lstStyle/>
          <a:p>
            <a:pPr rtl="0">
              <a:spcBef>
                <a:spcPts val="0"/>
              </a:spcBef>
              <a:buNone/>
            </a:pPr>
            <a:endParaRPr>
              <a:latin typeface="Times New Roman"/>
              <a:ea typeface="Times New Roman"/>
              <a:cs typeface="Times New Roman"/>
              <a:sym typeface="Times New Roman"/>
            </a:endParaRPr>
          </a:p>
          <a:p>
            <a:pPr>
              <a:spcBef>
                <a:spcPts val="0"/>
              </a:spcBef>
              <a:buNone/>
            </a:pPr>
            <a:r>
              <a:rPr lang="ru">
                <a:latin typeface="Times New Roman"/>
                <a:ea typeface="Times New Roman"/>
                <a:cs typeface="Times New Roman"/>
                <a:sym typeface="Times New Roman"/>
              </a:rPr>
              <a:t>Listen to the music freaks as industrial, alternative rock, techno and more. In addition they create their own musical group, or become known DJs. For example, the group Nonsons, Dj Atom and well-known in many countries Dj Sisen.</a:t>
            </a:r>
          </a:p>
        </p:txBody>
      </p:sp>
      <p:pic>
        <p:nvPicPr>
          <p:cNvPr id="72" name="Shape 72"/>
          <p:cNvPicPr preferRelativeResize="0"/>
          <p:nvPr/>
        </p:nvPicPr>
        <p:blipFill>
          <a:blip r:embed="rId3">
            <a:alphaModFix/>
          </a:blip>
          <a:stretch>
            <a:fillRect/>
          </a:stretch>
        </p:blipFill>
        <p:spPr>
          <a:xfrm>
            <a:off x="5735925" y="3626650"/>
            <a:ext cx="2159798" cy="1440999"/>
          </a:xfrm>
          <a:prstGeom prst="rect">
            <a:avLst/>
          </a:prstGeom>
          <a:noFill/>
          <a:ln>
            <a:noFill/>
          </a:ln>
        </p:spPr>
      </p:pic>
      <p:pic>
        <p:nvPicPr>
          <p:cNvPr id="73" name="Shape 73"/>
          <p:cNvPicPr preferRelativeResize="0"/>
          <p:nvPr/>
        </p:nvPicPr>
        <p:blipFill>
          <a:blip r:embed="rId4">
            <a:alphaModFix/>
          </a:blip>
          <a:stretch>
            <a:fillRect/>
          </a:stretch>
        </p:blipFill>
        <p:spPr>
          <a:xfrm>
            <a:off x="6881750" y="1268650"/>
            <a:ext cx="1859525" cy="2261475"/>
          </a:xfrm>
          <a:prstGeom prst="rect">
            <a:avLst/>
          </a:prstGeom>
          <a:noFill/>
          <a:ln>
            <a:noFill/>
          </a:ln>
        </p:spPr>
      </p:pic>
      <p:pic>
        <p:nvPicPr>
          <p:cNvPr id="74" name="Shape 74"/>
          <p:cNvPicPr preferRelativeResize="0"/>
          <p:nvPr/>
        </p:nvPicPr>
        <p:blipFill>
          <a:blip r:embed="rId5">
            <a:alphaModFix/>
          </a:blip>
          <a:stretch>
            <a:fillRect/>
          </a:stretch>
        </p:blipFill>
        <p:spPr>
          <a:xfrm>
            <a:off x="5068425" y="1268650"/>
            <a:ext cx="1507641" cy="2261475"/>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p:nvPr/>
        </p:nvSpPr>
        <p:spPr>
          <a:xfrm>
            <a:off x="786000" y="296475"/>
            <a:ext cx="7853100" cy="999600"/>
          </a:xfrm>
          <a:prstGeom prst="rect">
            <a:avLst/>
          </a:prstGeom>
          <a:noFill/>
          <a:ln>
            <a:noFill/>
          </a:ln>
        </p:spPr>
        <p:txBody>
          <a:bodyPr lIns="91425" tIns="91425" rIns="91425" bIns="91425" anchor="t" anchorCtr="0">
            <a:noAutofit/>
          </a:bodyPr>
          <a:lstStyle/>
          <a:p>
            <a:pPr algn="ctr">
              <a:spcBef>
                <a:spcPts val="0"/>
              </a:spcBef>
              <a:buNone/>
            </a:pPr>
            <a:r>
              <a:rPr lang="ru" sz="3600" b="1">
                <a:solidFill>
                  <a:srgbClr val="0000FF"/>
                </a:solidFill>
              </a:rPr>
              <a:t>Style</a:t>
            </a:r>
          </a:p>
        </p:txBody>
      </p:sp>
      <p:sp>
        <p:nvSpPr>
          <p:cNvPr id="80" name="Shape 80"/>
          <p:cNvSpPr txBox="1"/>
          <p:nvPr/>
        </p:nvSpPr>
        <p:spPr>
          <a:xfrm>
            <a:off x="282700" y="1699500"/>
            <a:ext cx="3081900" cy="1744499"/>
          </a:xfrm>
          <a:prstGeom prst="rect">
            <a:avLst/>
          </a:prstGeom>
          <a:noFill/>
          <a:ln>
            <a:noFill/>
          </a:ln>
        </p:spPr>
        <p:txBody>
          <a:bodyPr lIns="91425" tIns="91425" rIns="91425" bIns="91425" anchor="t" anchorCtr="0">
            <a:noAutofit/>
          </a:bodyPr>
          <a:lstStyle/>
          <a:p>
            <a:pPr>
              <a:spcBef>
                <a:spcPts val="0"/>
              </a:spcBef>
              <a:buNone/>
            </a:pPr>
            <a:r>
              <a:rPr lang="ru">
                <a:latin typeface="Times New Roman"/>
                <a:ea typeface="Times New Roman"/>
                <a:cs typeface="Times New Roman"/>
                <a:sym typeface="Times New Roman"/>
              </a:rPr>
              <a:t>Freaks wear bright clothes acid colors, fancy lenses, causing a bright make-up, high-heeled shoes. Hair necessarily painted in acid colors or braided dreadlocks.</a:t>
            </a:r>
          </a:p>
        </p:txBody>
      </p:sp>
      <p:pic>
        <p:nvPicPr>
          <p:cNvPr id="81" name="Shape 81"/>
          <p:cNvPicPr preferRelativeResize="0"/>
          <p:nvPr/>
        </p:nvPicPr>
        <p:blipFill>
          <a:blip r:embed="rId3">
            <a:alphaModFix/>
          </a:blip>
          <a:stretch>
            <a:fillRect/>
          </a:stretch>
        </p:blipFill>
        <p:spPr>
          <a:xfrm>
            <a:off x="4107619" y="1337425"/>
            <a:ext cx="1986674" cy="2978549"/>
          </a:xfrm>
          <a:prstGeom prst="rect">
            <a:avLst/>
          </a:prstGeom>
          <a:noFill/>
          <a:ln>
            <a:noFill/>
          </a:ln>
        </p:spPr>
      </p:pic>
      <p:pic>
        <p:nvPicPr>
          <p:cNvPr id="82" name="Shape 82"/>
          <p:cNvPicPr preferRelativeResize="0"/>
          <p:nvPr/>
        </p:nvPicPr>
        <p:blipFill>
          <a:blip r:embed="rId4">
            <a:alphaModFix/>
          </a:blip>
          <a:stretch>
            <a:fillRect/>
          </a:stretch>
        </p:blipFill>
        <p:spPr>
          <a:xfrm>
            <a:off x="6418000" y="1336700"/>
            <a:ext cx="1986675" cy="2979987"/>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p:nvPr/>
        </p:nvSpPr>
        <p:spPr>
          <a:xfrm>
            <a:off x="151675" y="1620275"/>
            <a:ext cx="3447299" cy="1847699"/>
          </a:xfrm>
          <a:prstGeom prst="rect">
            <a:avLst/>
          </a:prstGeom>
          <a:noFill/>
          <a:ln>
            <a:noFill/>
          </a:ln>
        </p:spPr>
        <p:txBody>
          <a:bodyPr lIns="91425" tIns="91425" rIns="91425" bIns="91425" anchor="t" anchorCtr="0">
            <a:noAutofit/>
          </a:bodyPr>
          <a:lstStyle/>
          <a:p>
            <a:pPr>
              <a:spcBef>
                <a:spcPts val="0"/>
              </a:spcBef>
              <a:buNone/>
            </a:pPr>
            <a:r>
              <a:rPr lang="ru"/>
              <a:t>Just have a lot of freaks usually piercings and tattoos. Some cut the tongue into two parts - this is called "split" or make different horn or fins using implants that are placed under the skin.</a:t>
            </a:r>
          </a:p>
        </p:txBody>
      </p:sp>
      <p:pic>
        <p:nvPicPr>
          <p:cNvPr id="88" name="Shape 88"/>
          <p:cNvPicPr preferRelativeResize="0"/>
          <p:nvPr/>
        </p:nvPicPr>
        <p:blipFill>
          <a:blip r:embed="rId3">
            <a:alphaModFix/>
          </a:blip>
          <a:stretch>
            <a:fillRect/>
          </a:stretch>
        </p:blipFill>
        <p:spPr>
          <a:xfrm>
            <a:off x="6867175" y="1130025"/>
            <a:ext cx="1920425" cy="2883450"/>
          </a:xfrm>
          <a:prstGeom prst="rect">
            <a:avLst/>
          </a:prstGeom>
          <a:noFill/>
          <a:ln>
            <a:noFill/>
          </a:ln>
        </p:spPr>
      </p:pic>
      <p:pic>
        <p:nvPicPr>
          <p:cNvPr id="89" name="Shape 89"/>
          <p:cNvPicPr preferRelativeResize="0"/>
          <p:nvPr/>
        </p:nvPicPr>
        <p:blipFill>
          <a:blip r:embed="rId4">
            <a:alphaModFix/>
          </a:blip>
          <a:stretch>
            <a:fillRect/>
          </a:stretch>
        </p:blipFill>
        <p:spPr>
          <a:xfrm>
            <a:off x="4098375" y="1727675"/>
            <a:ext cx="2533225" cy="1688151"/>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p:nvPr/>
        </p:nvSpPr>
        <p:spPr>
          <a:xfrm>
            <a:off x="634325" y="199950"/>
            <a:ext cx="7928999" cy="1013399"/>
          </a:xfrm>
          <a:prstGeom prst="rect">
            <a:avLst/>
          </a:prstGeom>
          <a:noFill/>
          <a:ln>
            <a:noFill/>
          </a:ln>
        </p:spPr>
        <p:txBody>
          <a:bodyPr lIns="91425" tIns="91425" rIns="91425" bIns="91425" anchor="t" anchorCtr="0">
            <a:noAutofit/>
          </a:bodyPr>
          <a:lstStyle/>
          <a:p>
            <a:pPr algn="ctr">
              <a:spcBef>
                <a:spcPts val="0"/>
              </a:spcBef>
              <a:buNone/>
            </a:pPr>
            <a:r>
              <a:rPr lang="ru" sz="3600" b="1">
                <a:solidFill>
                  <a:srgbClr val="FF0000"/>
                </a:solidFill>
              </a:rPr>
              <a:t>Thank you for your attention!</a:t>
            </a:r>
          </a:p>
        </p:txBody>
      </p:sp>
      <p:pic>
        <p:nvPicPr>
          <p:cNvPr id="95" name="Shape 95"/>
          <p:cNvPicPr preferRelativeResize="0"/>
          <p:nvPr/>
        </p:nvPicPr>
        <p:blipFill>
          <a:blip r:embed="rId3">
            <a:alphaModFix/>
          </a:blip>
          <a:stretch>
            <a:fillRect/>
          </a:stretch>
        </p:blipFill>
        <p:spPr>
          <a:xfrm>
            <a:off x="1631734" y="951349"/>
            <a:ext cx="5880540" cy="3930150"/>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p:nvPr/>
        </p:nvSpPr>
        <p:spPr>
          <a:xfrm>
            <a:off x="2096000" y="1441050"/>
            <a:ext cx="4529999" cy="2261399"/>
          </a:xfrm>
          <a:prstGeom prst="rect">
            <a:avLst/>
          </a:prstGeom>
          <a:noFill/>
          <a:ln>
            <a:noFill/>
          </a:ln>
        </p:spPr>
        <p:txBody>
          <a:bodyPr lIns="91425" tIns="91425" rIns="91425" bIns="91425" anchor="t" anchorCtr="0">
            <a:noAutofit/>
          </a:bodyPr>
          <a:lstStyle/>
          <a:p>
            <a:pPr lvl="0" algn="ctr" rtl="0">
              <a:spcBef>
                <a:spcPts val="0"/>
              </a:spcBef>
              <a:buClr>
                <a:schemeClr val="dk1"/>
              </a:buClr>
              <a:buSzPct val="78571"/>
              <a:buFont typeface="Arial"/>
              <a:buNone/>
            </a:pPr>
            <a:r>
              <a:rPr lang="ru"/>
              <a:t>The photo presented:</a:t>
            </a:r>
          </a:p>
          <a:p>
            <a:pPr lvl="0" algn="ctr" rtl="0">
              <a:spcBef>
                <a:spcPts val="0"/>
              </a:spcBef>
              <a:buClr>
                <a:schemeClr val="dk1"/>
              </a:buClr>
              <a:buSzPct val="78571"/>
              <a:buFont typeface="Arial"/>
              <a:buNone/>
            </a:pPr>
            <a:r>
              <a:rPr lang="ru"/>
              <a:t>Vladislav Nikolaev (Feline)</a:t>
            </a:r>
          </a:p>
          <a:p>
            <a:pPr lvl="0" algn="ctr" rtl="0">
              <a:spcBef>
                <a:spcPts val="0"/>
              </a:spcBef>
              <a:buClr>
                <a:schemeClr val="dk1"/>
              </a:buClr>
              <a:buSzPct val="78571"/>
              <a:buFont typeface="Arial"/>
              <a:buNone/>
            </a:pPr>
            <a:r>
              <a:rPr lang="ru"/>
              <a:t>Milana Vasilyeva</a:t>
            </a:r>
          </a:p>
          <a:p>
            <a:pPr lvl="0" algn="ctr" rtl="0">
              <a:spcBef>
                <a:spcPts val="0"/>
              </a:spcBef>
              <a:buClr>
                <a:schemeClr val="dk1"/>
              </a:buClr>
              <a:buSzPct val="78571"/>
              <a:buFont typeface="Arial"/>
              <a:buNone/>
            </a:pPr>
            <a:r>
              <a:rPr lang="ru"/>
              <a:t>Evgeniy Kondrashov (Atom)</a:t>
            </a:r>
          </a:p>
          <a:p>
            <a:pPr lvl="0" algn="ctr" rtl="0">
              <a:spcBef>
                <a:spcPts val="0"/>
              </a:spcBef>
              <a:buClr>
                <a:schemeClr val="dk1"/>
              </a:buClr>
              <a:buSzPct val="78571"/>
              <a:buFont typeface="Arial"/>
              <a:buNone/>
            </a:pPr>
            <a:r>
              <a:rPr lang="ru"/>
              <a:t>Nihil Nonsons</a:t>
            </a:r>
          </a:p>
          <a:p>
            <a:pPr lvl="0" algn="ctr" rtl="0">
              <a:spcBef>
                <a:spcPts val="0"/>
              </a:spcBef>
              <a:buClr>
                <a:schemeClr val="dk1"/>
              </a:buClr>
              <a:buSzPct val="78571"/>
              <a:buFont typeface="Arial"/>
              <a:buNone/>
            </a:pPr>
            <a:r>
              <a:rPr lang="ru"/>
              <a:t>Delicious Zombies</a:t>
            </a:r>
          </a:p>
          <a:p>
            <a:pPr lvl="0" algn="ctr" rtl="0">
              <a:spcBef>
                <a:spcPts val="0"/>
              </a:spcBef>
              <a:buClr>
                <a:schemeClr val="dk1"/>
              </a:buClr>
              <a:buSzPct val="78571"/>
              <a:buFont typeface="Arial"/>
              <a:buNone/>
            </a:pPr>
            <a:r>
              <a:rPr lang="ru"/>
              <a:t>Alice Murder</a:t>
            </a:r>
          </a:p>
          <a:p>
            <a:pPr lvl="0" algn="ctr" rtl="0">
              <a:spcBef>
                <a:spcPts val="0"/>
              </a:spcBef>
              <a:buClr>
                <a:schemeClr val="dk1"/>
              </a:buClr>
              <a:buSzPct val="78571"/>
              <a:buFont typeface="Arial"/>
              <a:buNone/>
            </a:pPr>
            <a:r>
              <a:rPr lang="ru"/>
              <a:t>Albert Frinovsky</a:t>
            </a:r>
          </a:p>
          <a:p>
            <a:pPr lvl="0" algn="ctr" rtl="0">
              <a:spcBef>
                <a:spcPts val="0"/>
              </a:spcBef>
              <a:buClr>
                <a:schemeClr val="dk1"/>
              </a:buClr>
              <a:buSzPct val="78571"/>
              <a:buFont typeface="Arial"/>
              <a:buNone/>
            </a:pPr>
            <a:r>
              <a:rPr lang="ru"/>
              <a:t>Ilya Gubarev (Bomber)</a:t>
            </a:r>
          </a:p>
          <a:p>
            <a:pPr lvl="0" algn="ctr" rtl="0">
              <a:spcBef>
                <a:spcPts val="0"/>
              </a:spcBef>
              <a:buClr>
                <a:schemeClr val="dk1"/>
              </a:buClr>
              <a:buSzPct val="78571"/>
              <a:buFont typeface="Arial"/>
              <a:buNone/>
            </a:pPr>
            <a:r>
              <a:rPr lang="ru"/>
              <a:t>Jassie Jassie</a:t>
            </a:r>
          </a:p>
          <a:p>
            <a:pPr algn="ctr">
              <a:spcBef>
                <a:spcPts val="0"/>
              </a:spcBef>
              <a:buNone/>
            </a:pPr>
            <a:endParaRPr/>
          </a:p>
        </p:txBody>
      </p:sp>
    </p:spTree>
  </p:cSld>
  <p:clrMapOvr>
    <a:masterClrMapping/>
  </p:clrMapOvr>
  <p:transition spd="slow">
    <p:cut/>
  </p:transition>
</p:sld>
</file>

<file path=ppt/theme/theme1.xml><?xml version="1.0" encoding="utf-8"?>
<a:theme xmlns:a="http://schemas.openxmlformats.org/drawingml/2006/main" name="wave">
  <a:themeElements>
    <a:clrScheme name="Custom 506">
      <a:dk1>
        <a:srgbClr val="000000"/>
      </a:dk1>
      <a:lt1>
        <a:srgbClr val="FFFFFF"/>
      </a:lt1>
      <a:dk2>
        <a:srgbClr val="00387E"/>
      </a:dk2>
      <a:lt2>
        <a:srgbClr val="C6DFFF"/>
      </a:lt2>
      <a:accent1>
        <a:srgbClr val="4F81BD"/>
      </a:accent1>
      <a:accent2>
        <a:srgbClr val="C0504D"/>
      </a:accent2>
      <a:accent3>
        <a:srgbClr val="9BBB59"/>
      </a:accent3>
      <a:accent4>
        <a:srgbClr val="8064A2"/>
      </a:accent4>
      <a:accent5>
        <a:srgbClr val="4BACC6"/>
      </a:accent5>
      <a:accent6>
        <a:srgbClr val="F79646"/>
      </a:accent6>
      <a:hlink>
        <a:srgbClr val="00387E"/>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236</Words>
  <Application>Microsoft Office PowerPoint</Application>
  <PresentationFormat>Экран (16:9)</PresentationFormat>
  <Paragraphs>23</Paragraphs>
  <Slides>8</Slides>
  <Notes>8</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wave</vt:lpstr>
      <vt:lpstr>Subculture in Russia</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Subculture in Russia</dc:title>
  <dc:creator>gimn_K11</dc:creator>
  <cp:lastModifiedBy>user</cp:lastModifiedBy>
  <cp:revision>1</cp:revision>
  <dcterms:modified xsi:type="dcterms:W3CDTF">2015-03-12T08:48:30Z</dcterms:modified>
</cp:coreProperties>
</file>