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notesMaster+xml" PartName="/ppt/notesMasters/notesMaster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slide+xml" PartName="/ppt/slides/slide4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78" r:id="rId2"/>
    <p:sldId id="257" r:id="rId3"/>
    <p:sldId id="258" r:id="rId4"/>
    <p:sldId id="259" r:id="rId5"/>
    <p:sldId id="260" r:id="rId6"/>
    <p:sldId id="262" r:id="rId7"/>
    <p:sldId id="279" r:id="rId8"/>
    <p:sldId id="263" r:id="rId9"/>
    <p:sldId id="272" r:id="rId10"/>
    <p:sldId id="273" r:id="rId11"/>
    <p:sldId id="280" r:id="rId12"/>
    <p:sldId id="274" r:id="rId13"/>
    <p:sldId id="277" r:id="rId14"/>
    <p:sldId id="281" r:id="rId15"/>
    <p:sldId id="282" r:id="rId16"/>
    <p:sldId id="283" r:id="rId17"/>
    <p:sldId id="284" r:id="rId18"/>
    <p:sldId id="304" r:id="rId19"/>
    <p:sldId id="275" r:id="rId20"/>
    <p:sldId id="271" r:id="rId21"/>
    <p:sldId id="285" r:id="rId22"/>
    <p:sldId id="286" r:id="rId23"/>
    <p:sldId id="287" r:id="rId24"/>
    <p:sldId id="288" r:id="rId25"/>
    <p:sldId id="289" r:id="rId26"/>
    <p:sldId id="302" r:id="rId27"/>
    <p:sldId id="301" r:id="rId28"/>
    <p:sldId id="300" r:id="rId29"/>
    <p:sldId id="303" r:id="rId30"/>
    <p:sldId id="305" r:id="rId31"/>
    <p:sldId id="267" r:id="rId32"/>
    <p:sldId id="270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306" r:id="rId41"/>
    <p:sldId id="298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816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26F76-4568-4497-BF27-558D6313AEA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00D70-3E9B-42CA-8E51-962DAFAA0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00D70-3E9B-42CA-8E51-962DAFAA038B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9FA0-F8ED-46F4-ADFF-2D34197A98F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81BD-F8D4-4FDB-80CB-DAB37142A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9FA0-F8ED-46F4-ADFF-2D34197A98F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81BD-F8D4-4FDB-80CB-DAB37142A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9FA0-F8ED-46F4-ADFF-2D34197A98F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81BD-F8D4-4FDB-80CB-DAB37142A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9FA0-F8ED-46F4-ADFF-2D34197A98F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81BD-F8D4-4FDB-80CB-DAB37142A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9FA0-F8ED-46F4-ADFF-2D34197A98F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81BD-F8D4-4FDB-80CB-DAB37142A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9FA0-F8ED-46F4-ADFF-2D34197A98F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81BD-F8D4-4FDB-80CB-DAB37142A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9FA0-F8ED-46F4-ADFF-2D34197A98F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81BD-F8D4-4FDB-80CB-DAB37142A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9FA0-F8ED-46F4-ADFF-2D34197A98F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81BD-F8D4-4FDB-80CB-DAB37142A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9FA0-F8ED-46F4-ADFF-2D34197A98F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81BD-F8D4-4FDB-80CB-DAB37142A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9FA0-F8ED-46F4-ADFF-2D34197A98F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81BD-F8D4-4FDB-80CB-DAB37142A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9FA0-F8ED-46F4-ADFF-2D34197A98F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81BD-F8D4-4FDB-80CB-DAB37142A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59FA0-F8ED-46F4-ADFF-2D34197A98F1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E81BD-F8D4-4FDB-80CB-DAB37142A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3.jpe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7.jpeg" Type="http://schemas.openxmlformats.org/officeDocument/2006/relationships/image"/><Relationship Id="rId4" Target="../media/image26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8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1.jpeg" Type="http://schemas.openxmlformats.org/officeDocument/2006/relationships/image"/><Relationship Id="rId4" Target="../media/image30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32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5.jpeg" Type="http://schemas.openxmlformats.org/officeDocument/2006/relationships/image"/><Relationship Id="rId4" Target="../media/image34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3" Target="../media/image37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3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3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../media/image40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43.jpeg" Type="http://schemas.openxmlformats.org/officeDocument/2006/relationships/image"/><Relationship Id="rId4" Target="../media/image42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45.jpeg" Type="http://schemas.openxmlformats.org/officeDocument/2006/relationships/image"/><Relationship Id="rId2" Target="../media/image4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6.jpe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3" Target="../media/image48.jpeg" Type="http://schemas.openxmlformats.org/officeDocument/2006/relationships/image"/><Relationship Id="rId2" Target="../media/image4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7" Target="../media/image10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9.jpeg" Type="http://schemas.openxmlformats.org/officeDocument/2006/relationships/image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643050"/>
            <a:ext cx="6572296" cy="2554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Комплексное занятие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«Животные Севера»</a:t>
            </a:r>
          </a:p>
          <a:p>
            <a:pPr algn="ctr"/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7" name="Picture 3" descr="C:\Documents and Settings\1\Рабочий стол\Животные севера\sneg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285860"/>
            <a:ext cx="914400" cy="914400"/>
          </a:xfrm>
          <a:prstGeom prst="rect">
            <a:avLst/>
          </a:prstGeom>
          <a:noFill/>
        </p:spPr>
      </p:pic>
      <p:pic>
        <p:nvPicPr>
          <p:cNvPr id="12" name="Picture 3" descr="C:\Documents and Settings\1\Рабочий стол\Животные севера\sneg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3714752"/>
            <a:ext cx="914400" cy="914400"/>
          </a:xfrm>
          <a:prstGeom prst="rect">
            <a:avLst/>
          </a:prstGeom>
          <a:noFill/>
        </p:spPr>
      </p:pic>
      <p:pic>
        <p:nvPicPr>
          <p:cNvPr id="13" name="Picture 3" descr="C:\Documents and Settings\1\Рабочий стол\Животные севера\sneg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00958" y="1285860"/>
            <a:ext cx="914400" cy="914400"/>
          </a:xfrm>
          <a:prstGeom prst="rect">
            <a:avLst/>
          </a:prstGeom>
          <a:noFill/>
        </p:spPr>
      </p:pic>
      <p:pic>
        <p:nvPicPr>
          <p:cNvPr id="14" name="Picture 3" descr="C:\Documents and Settings\1\Рабочий стол\Животные севера\sneg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00958" y="3571876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827584" y="836712"/>
          <a:ext cx="7632845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6569"/>
                <a:gridCol w="1526569"/>
                <a:gridCol w="1526569"/>
                <a:gridCol w="1526569"/>
                <a:gridCol w="1526569"/>
              </a:tblGrid>
              <a:tr h="18722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7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3568" y="5805264"/>
            <a:ext cx="496855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1,  2,  3, 4,  5,  6,   7,  8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6804248" y="5805264"/>
            <a:ext cx="1915909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dk1"/>
                </a:solidFill>
              </a:rPr>
              <a:t>+,   -,    =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619672" y="4005064"/>
            <a:ext cx="704039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8000" dirty="0" smtClean="0"/>
              <a:t>3</a:t>
            </a:r>
            <a:endParaRPr lang="ru-RU" sz="8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43808" y="4005064"/>
            <a:ext cx="704039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prstClr val="black"/>
                </a:solidFill>
              </a:rPr>
              <a:t>1</a:t>
            </a:r>
            <a:endParaRPr lang="ru-RU" sz="8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95936" y="4005064"/>
            <a:ext cx="704039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prstClr val="black"/>
                </a:solidFill>
              </a:rPr>
              <a:t>2</a:t>
            </a:r>
            <a:endParaRPr lang="ru-RU" sz="8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228184" y="3933056"/>
            <a:ext cx="498855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prstClr val="black"/>
                </a:solidFill>
              </a:rPr>
              <a:t>-</a:t>
            </a:r>
            <a:endParaRPr lang="ru-RU" sz="8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308304" y="3933056"/>
            <a:ext cx="696024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prstClr val="black"/>
                </a:solidFill>
              </a:rPr>
              <a:t>=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L -0.05417 -0.43241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-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2963 L -0.37657 -0.41135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2939 L 0.15833 -0.422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4004 L -0.17188 -0.41135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1898 L 0.36302 -0.422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2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180528" y="-45482"/>
            <a:ext cx="9276903" cy="6903482"/>
          </a:xfrm>
          <a:prstGeom prst="rect">
            <a:avLst/>
          </a:prstGeom>
        </p:spPr>
      </p:pic>
      <p:pic>
        <p:nvPicPr>
          <p:cNvPr id="12" name="Рисунок 11" descr="_origina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27643" flipH="1">
            <a:off x="4291888" y="3333157"/>
            <a:ext cx="2545062" cy="2895848"/>
          </a:xfrm>
          <a:prstGeom prst="rect">
            <a:avLst/>
          </a:prstGeom>
        </p:spPr>
      </p:pic>
      <p:pic>
        <p:nvPicPr>
          <p:cNvPr id="11" name="Рисунок 10" descr="Image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21340309" flipH="1">
            <a:off x="2532908" y="1803168"/>
            <a:ext cx="6732240" cy="5373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2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180528" y="-45482"/>
            <a:ext cx="9276903" cy="6903482"/>
          </a:xfrm>
          <a:prstGeom prst="rect">
            <a:avLst/>
          </a:prstGeom>
        </p:spPr>
      </p:pic>
      <p:pic>
        <p:nvPicPr>
          <p:cNvPr id="11" name="Рисунок 10" descr="Image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2843808" y="1484784"/>
            <a:ext cx="6732240" cy="5373216"/>
          </a:xfrm>
          <a:prstGeom prst="rect">
            <a:avLst/>
          </a:prstGeom>
        </p:spPr>
      </p:pic>
      <p:pic>
        <p:nvPicPr>
          <p:cNvPr id="5" name="Рисунок 4" descr="Imge2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2420888"/>
            <a:ext cx="5004048" cy="3167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428604"/>
            <a:ext cx="3214710" cy="2574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3357562"/>
            <a:ext cx="4214842" cy="3065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2928934"/>
            <a:ext cx="4262466" cy="3341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00042"/>
            <a:ext cx="4214842" cy="2883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500042"/>
            <a:ext cx="3571900" cy="2873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714753"/>
            <a:ext cx="3548066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643314"/>
            <a:ext cx="3571900" cy="2946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500042"/>
            <a:ext cx="3571900" cy="2873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357166"/>
            <a:ext cx="3643338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286124"/>
            <a:ext cx="3643338" cy="2878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3500438"/>
            <a:ext cx="3571900" cy="2858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428604"/>
            <a:ext cx="3619504" cy="2714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00042"/>
            <a:ext cx="4229107" cy="3087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500042"/>
            <a:ext cx="3929058" cy="294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714752"/>
            <a:ext cx="4143404" cy="3027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6" y="3786190"/>
            <a:ext cx="389720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9636" y="0"/>
            <a:ext cx="9645476" cy="695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111689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2852936"/>
            <a:ext cx="3392435" cy="2088232"/>
          </a:xfrm>
          <a:prstGeom prst="rect">
            <a:avLst/>
          </a:prstGeom>
        </p:spPr>
      </p:pic>
      <p:pic>
        <p:nvPicPr>
          <p:cNvPr id="9" name="Рисунок 8" descr="Image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24544" y="0"/>
            <a:ext cx="9799085" cy="7066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4181" y="412253"/>
            <a:ext cx="7735638" cy="6033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146" y="0"/>
            <a:ext cx="91115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11168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411760" y="3140968"/>
            <a:ext cx="5112568" cy="3147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092956" cy="5929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rrowheads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596" y="500042"/>
            <a:ext cx="8429652" cy="5715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3904362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3357562"/>
            <a:ext cx="3690942" cy="3199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143248"/>
            <a:ext cx="3571884" cy="357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857752" y="785794"/>
            <a:ext cx="392909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Мы можем встретиться только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зоопарке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1357298"/>
            <a:ext cx="761998" cy="51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4714908" cy="3536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71480"/>
            <a:ext cx="3429024" cy="3388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4429132"/>
            <a:ext cx="3000376" cy="2000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786058"/>
            <a:ext cx="2928958" cy="202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1357298"/>
            <a:ext cx="5283139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428736"/>
            <a:ext cx="5857916" cy="57150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2571744"/>
            <a:ext cx="3095082" cy="57150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3429000"/>
            <a:ext cx="914400" cy="9144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3429000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3429000"/>
            <a:ext cx="914400" cy="9144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500174"/>
            <a:ext cx="6215106" cy="5000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2786058"/>
            <a:ext cx="2071702" cy="5715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2786058"/>
            <a:ext cx="2071702" cy="5715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3857628"/>
            <a:ext cx="914400" cy="9144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857628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00826" y="3857628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3857628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nimalpicture.ru/wp-content/uploads/2010/09/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42852"/>
            <a:ext cx="4500594" cy="3323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assets.natgeotv.com/Videos/9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643314"/>
            <a:ext cx="4876800" cy="2743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715008" y="1071546"/>
            <a:ext cx="285752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«Волк и гуси»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rkti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237480" cy="6858000"/>
          </a:xfrm>
          <a:prstGeom prst="rect">
            <a:avLst/>
          </a:prstGeom>
        </p:spPr>
      </p:pic>
      <p:pic>
        <p:nvPicPr>
          <p:cNvPr id="5" name="Рисунок 4" descr="ка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832" y="3501008"/>
            <a:ext cx="1656184" cy="1347030"/>
          </a:xfrm>
          <a:prstGeom prst="rect">
            <a:avLst/>
          </a:prstGeom>
        </p:spPr>
      </p:pic>
      <p:pic>
        <p:nvPicPr>
          <p:cNvPr id="3" name="Рисунок 2" descr="Arktis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62182" y="4797152"/>
            <a:ext cx="4913874" cy="2665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evernyj-ol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6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K:\открытое занятие Животные севера\2013-12-13 12.43.34.jpg"/>
          <p:cNvPicPr>
            <a:picLocks noChangeAspect="1" noChangeArrowheads="1"/>
          </p:cNvPicPr>
          <p:nvPr/>
        </p:nvPicPr>
        <p:blipFill>
          <a:blip r:embed="rId2" cstate="email">
            <a:lum bright="20000" contrast="40000"/>
          </a:blip>
          <a:srcRect/>
          <a:stretch>
            <a:fillRect/>
          </a:stretch>
        </p:blipFill>
        <p:spPr bwMode="auto">
          <a:xfrm>
            <a:off x="2071670" y="142852"/>
            <a:ext cx="5170692" cy="6572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K:\открытое занятие Животные севера\2013-12-13 12.44.00jpg.jpg"/>
          <p:cNvPicPr>
            <a:picLocks noChangeAspect="1" noChangeArrowheads="1"/>
          </p:cNvPicPr>
          <p:nvPr/>
        </p:nvPicPr>
        <p:blipFill>
          <a:blip r:embed="rId2" cstate="email">
            <a:lum bright="20000" contrast="40000"/>
          </a:blip>
          <a:srcRect/>
          <a:stretch>
            <a:fillRect/>
          </a:stretch>
        </p:blipFill>
        <p:spPr bwMode="auto">
          <a:xfrm>
            <a:off x="2214546" y="179588"/>
            <a:ext cx="5143536" cy="6465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K:\открытое занятие Животные севера\2013-12-13 12.44.43.jpg"/>
          <p:cNvPicPr>
            <a:picLocks noChangeAspect="1" noChangeArrowheads="1"/>
          </p:cNvPicPr>
          <p:nvPr/>
        </p:nvPicPr>
        <p:blipFill>
          <a:blip r:embed="rId2" cstate="email">
            <a:lum bright="20000" contrast="40000"/>
          </a:blip>
          <a:srcRect/>
          <a:stretch>
            <a:fillRect/>
          </a:stretch>
        </p:blipFill>
        <p:spPr bwMode="auto">
          <a:xfrm>
            <a:off x="2357422" y="142852"/>
            <a:ext cx="5217450" cy="6500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K:\открытое занятие Животные севера\2013-12-13 12.45.05.jpg"/>
          <p:cNvPicPr>
            <a:picLocks noChangeAspect="1" noChangeArrowheads="1"/>
          </p:cNvPicPr>
          <p:nvPr/>
        </p:nvPicPr>
        <p:blipFill>
          <a:blip r:embed="rId2" cstate="email">
            <a:lum bright="20000" contrast="40000"/>
          </a:blip>
          <a:srcRect/>
          <a:stretch>
            <a:fillRect/>
          </a:stretch>
        </p:blipFill>
        <p:spPr bwMode="auto">
          <a:xfrm>
            <a:off x="2357422" y="214290"/>
            <a:ext cx="4786346" cy="6357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K:\открытое занятие Животные севера\2013-12-13 12.45.36.jpg"/>
          <p:cNvPicPr>
            <a:picLocks noChangeAspect="1" noChangeArrowheads="1"/>
          </p:cNvPicPr>
          <p:nvPr/>
        </p:nvPicPr>
        <p:blipFill>
          <a:blip r:embed="rId2" cstate="email">
            <a:lum bright="20000" contrast="40000"/>
          </a:blip>
          <a:srcRect/>
          <a:stretch>
            <a:fillRect/>
          </a:stretch>
        </p:blipFill>
        <p:spPr bwMode="auto">
          <a:xfrm>
            <a:off x="2357422" y="214290"/>
            <a:ext cx="5130000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K:\открытое занятие Животные севера\2013-12-13 12.46.14.jpg"/>
          <p:cNvPicPr>
            <a:picLocks noChangeAspect="1" noChangeArrowheads="1"/>
          </p:cNvPicPr>
          <p:nvPr/>
        </p:nvPicPr>
        <p:blipFill>
          <a:blip r:embed="rId2" cstate="email">
            <a:lum bright="10000" contrast="30000"/>
          </a:blip>
          <a:srcRect/>
          <a:stretch>
            <a:fillRect/>
          </a:stretch>
        </p:blipFill>
        <p:spPr bwMode="auto">
          <a:xfrm>
            <a:off x="2285984" y="285728"/>
            <a:ext cx="4915686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K:\открытое занятие Животные севера\2013-12-13 12.46.49.jpg"/>
          <p:cNvPicPr>
            <a:picLocks noChangeAspect="1" noChangeArrowheads="1"/>
          </p:cNvPicPr>
          <p:nvPr/>
        </p:nvPicPr>
        <p:blipFill>
          <a:blip r:embed="rId2" cstate="email">
            <a:lum bright="20000" contrast="40000"/>
          </a:blip>
          <a:srcRect/>
          <a:stretch>
            <a:fillRect/>
          </a:stretch>
        </p:blipFill>
        <p:spPr bwMode="auto">
          <a:xfrm>
            <a:off x="2357423" y="357166"/>
            <a:ext cx="5000660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10" y="428604"/>
            <a:ext cx="221457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642918"/>
            <a:ext cx="2286016" cy="249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000504"/>
            <a:ext cx="3331668" cy="255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000504"/>
            <a:ext cx="2547938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4286256"/>
            <a:ext cx="2643206" cy="2180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1714488"/>
            <a:ext cx="2762248" cy="2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857488" y="500042"/>
            <a:ext cx="35719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Найди пару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4181" y="412253"/>
            <a:ext cx="7735638" cy="6033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\Рабочий стол\Животные севера\82584748_large_snowqueen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704850"/>
            <a:ext cx="8864600" cy="544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1840" y="0"/>
            <a:ext cx="93258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897106">
            <a:off x="2753161" y="2840734"/>
            <a:ext cx="4580926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00098" y="0"/>
            <a:ext cx="9799085" cy="7066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57402"/>
            <a:ext cx="7358114" cy="600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827584" y="836712"/>
          <a:ext cx="7632845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6569"/>
                <a:gridCol w="1526569"/>
                <a:gridCol w="1526569"/>
                <a:gridCol w="1526569"/>
                <a:gridCol w="1526569"/>
              </a:tblGrid>
              <a:tr h="18722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alpha val="73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3568" y="5805264"/>
            <a:ext cx="496855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1,  2,  3, 4,  5,  6,   7,  8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6804248" y="5805264"/>
            <a:ext cx="1915909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dk1"/>
                </a:solidFill>
              </a:rPr>
              <a:t>+,   -,    =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619672" y="4005064"/>
            <a:ext cx="704039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43808" y="4005064"/>
            <a:ext cx="704039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prstClr val="black"/>
                </a:solidFill>
              </a:rPr>
              <a:t>3</a:t>
            </a:r>
            <a:endParaRPr lang="ru-RU" sz="8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95936" y="4005064"/>
            <a:ext cx="704039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prstClr val="black"/>
                </a:solidFill>
              </a:rPr>
              <a:t>4</a:t>
            </a:r>
            <a:endParaRPr lang="ru-RU" sz="8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228184" y="3933056"/>
            <a:ext cx="696024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prstClr val="black"/>
                </a:solidFill>
              </a:rPr>
              <a:t>+</a:t>
            </a:r>
            <a:endParaRPr lang="ru-RU" sz="8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308304" y="3933056"/>
            <a:ext cx="696024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prstClr val="black"/>
                </a:solidFill>
              </a:rPr>
              <a:t>=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44444E-6 L -0.05417 -0.422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-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2963 L -0.37657 -0.41135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2939 L 0.15833 -0.422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4004 L -0.17188 -0.41135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1898 L 0.36302 -0.422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68</Words>
  <Application>Microsoft Office PowerPoint</Application>
  <PresentationFormat>Экран (4:3)</PresentationFormat>
  <Paragraphs>23</Paragraphs>
  <Slides>41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Натали</cp:lastModifiedBy>
  <cp:revision>58</cp:revision>
  <dcterms:created xsi:type="dcterms:W3CDTF">2001-12-31T23:23:08Z</dcterms:created>
  <dcterms:modified xsi:type="dcterms:W3CDTF">2015-03-12T17:39:42Z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1487017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D6.1.2</vt:lpwstr>
  </property>
</Properties>
</file>