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3" r:id="rId8"/>
    <p:sldId id="262"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B4C71EC6-210F-42DE-9C53-41977AD35B3D}" type="datetimeFigureOut">
              <a:rPr lang="ru-RU" smtClean="0"/>
              <a:pPr/>
              <a:t>12.03.2015</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B19B0651-EE4F-4900-A07F-96A6BFA9D0F0}"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12.03.2015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12.03.2015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12.03.2015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12.03.2015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B19B0651-EE4F-4900-A07F-96A6BFA9D0F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pPr/>
              <a:t>12.03.2015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pPr/>
              <a:t>12.03.2015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pPr/>
              <a:t>12.03.2015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12.03.2015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pPr/>
              <a:t>12.03.2015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12.03.2015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4C71EC6-210F-42DE-9C53-41977AD35B3D}" type="datetimeFigureOut">
              <a:rPr lang="ru-RU" smtClean="0"/>
              <a:pPr/>
              <a:t>12.03.2015</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19B0651-EE4F-4900-A07F-96A6BFA9D0F0}"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9512" y="116633"/>
            <a:ext cx="8280920" cy="1080119"/>
          </a:xfrm>
        </p:spPr>
        <p:txBody>
          <a:bodyPr>
            <a:normAutofit fontScale="90000"/>
          </a:bodyPr>
          <a:lstStyle/>
          <a:p>
            <a:r>
              <a:rPr lang="en-US" dirty="0" smtClean="0"/>
              <a:t>Places of interest in Saransk</a:t>
            </a:r>
            <a:endParaRPr lang="ru-RU" dirty="0"/>
          </a:p>
        </p:txBody>
      </p:sp>
      <p:sp>
        <p:nvSpPr>
          <p:cNvPr id="3" name="Подзаголовок 2"/>
          <p:cNvSpPr>
            <a:spLocks noGrp="1"/>
          </p:cNvSpPr>
          <p:nvPr>
            <p:ph type="subTitle" idx="1"/>
          </p:nvPr>
        </p:nvSpPr>
        <p:spPr/>
        <p:txBody>
          <a:bodyPr/>
          <a:lstStyle/>
          <a:p>
            <a:endParaRPr lang="ru-RU"/>
          </a:p>
        </p:txBody>
      </p:sp>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51520" y="1199432"/>
            <a:ext cx="8496348" cy="5658567"/>
          </a:xfrm>
          <a:prstGeom prst="rect">
            <a:avLst/>
          </a:prstGeom>
        </p:spPr>
      </p:pic>
    </p:spTree>
    <p:extLst>
      <p:ext uri="{BB962C8B-B14F-4D97-AF65-F5344CB8AC3E}">
        <p14:creationId xmlns:p14="http://schemas.microsoft.com/office/powerpoint/2010/main" xmlns="" val="27981730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4048" y="1052736"/>
            <a:ext cx="3682752" cy="5256584"/>
          </a:xfrm>
        </p:spPr>
        <p:txBody>
          <a:bodyPr>
            <a:normAutofit fontScale="90000"/>
          </a:bodyPr>
          <a:lstStyle/>
          <a:p>
            <a:r>
              <a:rPr lang="en-US" dirty="0"/>
              <a:t>S</a:t>
            </a:r>
            <a:r>
              <a:rPr lang="en-US" dirty="0" smtClean="0"/>
              <a:t>aransk is the capital of </a:t>
            </a:r>
            <a:r>
              <a:rPr lang="en-US" dirty="0" err="1" smtClean="0"/>
              <a:t>Mordovia</a:t>
            </a:r>
            <a:r>
              <a:rPr lang="en-US" dirty="0" smtClean="0"/>
              <a:t>. It </a:t>
            </a:r>
            <a:r>
              <a:rPr lang="en-US" dirty="0"/>
              <a:t>was founded in 1641. </a:t>
            </a:r>
            <a:r>
              <a:rPr lang="en-US" dirty="0" smtClean="0"/>
              <a:t> Saransk </a:t>
            </a:r>
            <a:r>
              <a:rPr lang="en-US" dirty="0"/>
              <a:t>is small, but very beautiful. </a:t>
            </a:r>
            <a:r>
              <a:rPr lang="en-US" dirty="0" smtClean="0"/>
              <a:t>There </a:t>
            </a:r>
            <a:r>
              <a:rPr lang="en-US" dirty="0"/>
              <a:t>are many places of interest.</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0" y="188640"/>
            <a:ext cx="4732421" cy="4858619"/>
          </a:xfrm>
        </p:spPr>
      </p:pic>
    </p:spTree>
    <p:extLst>
      <p:ext uri="{BB962C8B-B14F-4D97-AF65-F5344CB8AC3E}">
        <p14:creationId xmlns:p14="http://schemas.microsoft.com/office/powerpoint/2010/main" xmlns="" val="15879633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3103418"/>
            <a:ext cx="3816424" cy="3565942"/>
          </a:xfrm>
        </p:spPr>
        <p:txBody>
          <a:bodyPr>
            <a:normAutofit/>
          </a:bodyPr>
          <a:lstStyle/>
          <a:p>
            <a:r>
              <a:rPr lang="en-US" sz="2400" dirty="0"/>
              <a:t>In </a:t>
            </a:r>
            <a:r>
              <a:rPr lang="en-US" sz="2400" dirty="0" smtClean="0"/>
              <a:t>Saransk there are about </a:t>
            </a:r>
            <a:r>
              <a:rPr lang="en-US" sz="2400" dirty="0"/>
              <a:t>eight museums such as the Museum of Military and labor heroism of 1941-1945, the Museum of Folk Culture </a:t>
            </a:r>
            <a:r>
              <a:rPr lang="en-US" sz="2400" dirty="0" err="1"/>
              <a:t>Mordovia</a:t>
            </a:r>
            <a:r>
              <a:rPr lang="en-US" sz="2400" dirty="0"/>
              <a:t>, </a:t>
            </a:r>
            <a:r>
              <a:rPr lang="en-US" sz="2400" dirty="0" smtClean="0"/>
              <a:t>etc</a:t>
            </a:r>
            <a:r>
              <a:rPr lang="en-US" sz="2400" dirty="0"/>
              <a:t>.</a:t>
            </a:r>
            <a:endParaRPr lang="ru-RU" sz="24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113897" y="47932"/>
            <a:ext cx="3932025" cy="2949019"/>
          </a:xfrm>
        </p:spPr>
      </p:pic>
      <p:pic>
        <p:nvPicPr>
          <p:cNvPr id="5" name="Рисунок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139952" y="32614"/>
            <a:ext cx="4849163" cy="3151956"/>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146732" y="3356992"/>
            <a:ext cx="4871397" cy="3052742"/>
          </a:xfrm>
          <a:prstGeom prst="rect">
            <a:avLst/>
          </a:prstGeom>
        </p:spPr>
      </p:pic>
    </p:spTree>
    <p:extLst>
      <p:ext uri="{BB962C8B-B14F-4D97-AF65-F5344CB8AC3E}">
        <p14:creationId xmlns:p14="http://schemas.microsoft.com/office/powerpoint/2010/main" xmlns="" val="15411818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930226"/>
          </a:xfrm>
        </p:spPr>
        <p:txBody>
          <a:bodyPr>
            <a:normAutofit fontScale="90000"/>
          </a:bodyPr>
          <a:lstStyle/>
          <a:p>
            <a:r>
              <a:rPr lang="en-US" sz="2800" dirty="0"/>
              <a:t>Also </a:t>
            </a:r>
            <a:r>
              <a:rPr lang="en-US" sz="2800" dirty="0" smtClean="0"/>
              <a:t> </a:t>
            </a:r>
            <a:r>
              <a:rPr lang="en-US" sz="2800" dirty="0" smtClean="0"/>
              <a:t>Saransk </a:t>
            </a:r>
            <a:r>
              <a:rPr lang="en-US" sz="2800" dirty="0"/>
              <a:t>has many monuments. They were erected in honor of the great men such as </a:t>
            </a:r>
            <a:r>
              <a:rPr lang="en-US" sz="2800" dirty="0" err="1"/>
              <a:t>Ushakov</a:t>
            </a:r>
            <a:r>
              <a:rPr lang="en-US" sz="2800" dirty="0"/>
              <a:t>, Pushkin, Nikon and now these monuments are well-known places in the city.</a:t>
            </a:r>
            <a:endParaRPr lang="ru-RU" sz="28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12367" y="2352716"/>
            <a:ext cx="2989338" cy="4502015"/>
          </a:xfrm>
        </p:spPr>
      </p:pic>
      <p:pic>
        <p:nvPicPr>
          <p:cNvPr id="5" name="Рисунок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051647" y="2348880"/>
            <a:ext cx="2985038" cy="4509120"/>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6072957" y="2348880"/>
            <a:ext cx="2994056" cy="4509120"/>
          </a:xfrm>
          <a:prstGeom prst="rect">
            <a:avLst/>
          </a:prstGeom>
        </p:spPr>
      </p:pic>
    </p:spTree>
    <p:extLst>
      <p:ext uri="{BB962C8B-B14F-4D97-AF65-F5344CB8AC3E}">
        <p14:creationId xmlns:p14="http://schemas.microsoft.com/office/powerpoint/2010/main" xmlns="" val="11933893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92080" y="188639"/>
            <a:ext cx="3466728" cy="3312368"/>
          </a:xfrm>
        </p:spPr>
        <p:txBody>
          <a:bodyPr>
            <a:normAutofit fontScale="90000"/>
          </a:bodyPr>
          <a:lstStyle/>
          <a:p>
            <a:r>
              <a:rPr lang="en-US" sz="2400" dirty="0"/>
              <a:t>One of the most famous buildings in Saransk is the Cathedral of St. Fyodor </a:t>
            </a:r>
            <a:r>
              <a:rPr lang="en-US" sz="2400" dirty="0" err="1"/>
              <a:t>Ushakov</a:t>
            </a:r>
            <a:r>
              <a:rPr lang="en-US" sz="2400" dirty="0"/>
              <a:t>. It was built in 2006 in honor of Admiral Fyodor </a:t>
            </a:r>
            <a:r>
              <a:rPr lang="en-US" sz="2400" dirty="0" err="1"/>
              <a:t>Ushakov</a:t>
            </a:r>
            <a:r>
              <a:rPr lang="en-US" sz="2400" dirty="0"/>
              <a:t>. Every day more than 3,000 people can visit the temple.</a:t>
            </a:r>
            <a:endParaRPr lang="ru-RU" sz="24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4211960" y="3717207"/>
            <a:ext cx="4397698" cy="2929967"/>
          </a:xfrm>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66637" y="188639"/>
            <a:ext cx="4647422" cy="3096345"/>
          </a:xfrm>
          <a:prstGeom prst="rect">
            <a:avLst/>
          </a:prstGeom>
        </p:spPr>
      </p:pic>
      <p:sp>
        <p:nvSpPr>
          <p:cNvPr id="8" name="Прямоугольник 7"/>
          <p:cNvSpPr/>
          <p:nvPr/>
        </p:nvSpPr>
        <p:spPr>
          <a:xfrm>
            <a:off x="395536" y="3717207"/>
            <a:ext cx="3240360" cy="1938992"/>
          </a:xfrm>
          <a:prstGeom prst="rect">
            <a:avLst/>
          </a:prstGeom>
        </p:spPr>
        <p:txBody>
          <a:bodyPr wrap="square">
            <a:spAutoFit/>
          </a:bodyPr>
          <a:lstStyle/>
          <a:p>
            <a:r>
              <a:rPr lang="en-US" sz="2400" dirty="0"/>
              <a:t>The Cathedral is very large and beautiful, but if you look at it at night, it will look even more </a:t>
            </a:r>
            <a:r>
              <a:rPr lang="en-US" sz="2400" dirty="0" smtClean="0"/>
              <a:t>festive</a:t>
            </a:r>
            <a:r>
              <a:rPr lang="ru-RU" sz="2400" dirty="0" smtClean="0"/>
              <a:t> </a:t>
            </a:r>
            <a:r>
              <a:rPr lang="en-US" sz="2400" dirty="0"/>
              <a:t>and exciting.</a:t>
            </a:r>
            <a:endParaRPr lang="ru-RU" sz="2400" dirty="0"/>
          </a:p>
        </p:txBody>
      </p:sp>
    </p:spTree>
    <p:extLst>
      <p:ext uri="{BB962C8B-B14F-4D97-AF65-F5344CB8AC3E}">
        <p14:creationId xmlns:p14="http://schemas.microsoft.com/office/powerpoint/2010/main" xmlns="" val="42430252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84406"/>
            <a:ext cx="4355976" cy="4058974"/>
          </a:xfrm>
        </p:spPr>
        <p:txBody>
          <a:bodyPr>
            <a:noAutofit/>
          </a:bodyPr>
          <a:lstStyle/>
          <a:p>
            <a:r>
              <a:rPr lang="en-US" sz="2400" dirty="0"/>
              <a:t>Saransk is a city of sport. There are more than twenty sports facilities and many sports clubs. Each year, residents spend sports events and festivals. Many famous athletes </a:t>
            </a:r>
            <a:r>
              <a:rPr lang="en-US" sz="2400" dirty="0" smtClean="0"/>
              <a:t>were born </a:t>
            </a:r>
            <a:r>
              <a:rPr lang="en-US" sz="2400" dirty="0"/>
              <a:t>in Saransk. The </a:t>
            </a:r>
            <a:r>
              <a:rPr lang="en-US" sz="2400" dirty="0" smtClean="0"/>
              <a:t>traditional sport </a:t>
            </a:r>
            <a:r>
              <a:rPr lang="en-US" sz="2400" dirty="0"/>
              <a:t>of Saransk is </a:t>
            </a:r>
            <a:r>
              <a:rPr lang="en-US" sz="2400" dirty="0" smtClean="0"/>
              <a:t>athletics..</a:t>
            </a:r>
            <a:endParaRPr lang="ru-RU" sz="24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285720" y="4143380"/>
            <a:ext cx="4032086" cy="3003904"/>
          </a:xfrm>
        </p:spPr>
      </p:pic>
      <p:pic>
        <p:nvPicPr>
          <p:cNvPr id="5" name="Рисунок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410841" y="3645024"/>
            <a:ext cx="4589144" cy="3057517"/>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427984" y="188640"/>
            <a:ext cx="4572000" cy="3049489"/>
          </a:xfrm>
          <a:prstGeom prst="rect">
            <a:avLst/>
          </a:prstGeom>
        </p:spPr>
      </p:pic>
    </p:spTree>
    <p:extLst>
      <p:ext uri="{BB962C8B-B14F-4D97-AF65-F5344CB8AC3E}">
        <p14:creationId xmlns:p14="http://schemas.microsoft.com/office/powerpoint/2010/main" xmlns="" val="24646827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03494" y="620688"/>
            <a:ext cx="3466728" cy="2232248"/>
          </a:xfrm>
        </p:spPr>
        <p:txBody>
          <a:bodyPr>
            <a:noAutofit/>
          </a:bodyPr>
          <a:lstStyle/>
          <a:p>
            <a:r>
              <a:rPr lang="en-US" sz="2800" dirty="0"/>
              <a:t>In the </a:t>
            </a:r>
            <a:r>
              <a:rPr lang="en-US" sz="2800" dirty="0" smtClean="0"/>
              <a:t>centre of city there is  </a:t>
            </a:r>
            <a:r>
              <a:rPr lang="en-US" sz="2800" dirty="0"/>
              <a:t>a park where you can have fun. You can go boating, eat ice cream and look at the city from the </a:t>
            </a:r>
            <a:r>
              <a:rPr lang="en-US" sz="2800" dirty="0"/>
              <a:t>F</a:t>
            </a:r>
            <a:r>
              <a:rPr lang="en-US" sz="2800" dirty="0" smtClean="0"/>
              <a:t>erris </a:t>
            </a:r>
            <a:r>
              <a:rPr lang="en-US" sz="2800" dirty="0"/>
              <a:t>wheel.</a:t>
            </a:r>
            <a:endParaRPr lang="ru-RU" sz="28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25330" y="74567"/>
            <a:ext cx="4690686" cy="3511313"/>
          </a:xfrm>
        </p:spPr>
      </p:pic>
      <p:pic>
        <p:nvPicPr>
          <p:cNvPr id="5" name="Рисунок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932040" y="3657154"/>
            <a:ext cx="4188830" cy="3141623"/>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11475" y="3657154"/>
            <a:ext cx="4828869" cy="3168945"/>
          </a:xfrm>
          <a:prstGeom prst="rect">
            <a:avLst/>
          </a:prstGeom>
        </p:spPr>
      </p:pic>
    </p:spTree>
    <p:extLst>
      <p:ext uri="{BB962C8B-B14F-4D97-AF65-F5344CB8AC3E}">
        <p14:creationId xmlns:p14="http://schemas.microsoft.com/office/powerpoint/2010/main" xmlns="" val="39827774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57166"/>
            <a:ext cx="8373616" cy="1570186"/>
          </a:xfrm>
        </p:spPr>
        <p:txBody>
          <a:bodyPr>
            <a:normAutofit fontScale="90000"/>
          </a:bodyPr>
          <a:lstStyle/>
          <a:p>
            <a:r>
              <a:rPr lang="en-US" dirty="0" smtClean="0"/>
              <a:t> </a:t>
            </a:r>
            <a:r>
              <a:rPr lang="en-US" dirty="0"/>
              <a:t>Saransk </a:t>
            </a:r>
            <a:r>
              <a:rPr lang="en-US" dirty="0" smtClean="0"/>
              <a:t> has a </a:t>
            </a:r>
            <a:r>
              <a:rPr lang="en-US" dirty="0"/>
              <a:t>lot of interesting places and sights, and if you visit them, I'm </a:t>
            </a:r>
            <a:r>
              <a:rPr lang="en-US" dirty="0" smtClean="0"/>
              <a:t>sure,</a:t>
            </a:r>
            <a:r>
              <a:rPr lang="ru-RU" dirty="0" smtClean="0"/>
              <a:t> </a:t>
            </a:r>
            <a:r>
              <a:rPr lang="en-US" dirty="0" smtClean="0"/>
              <a:t>that </a:t>
            </a:r>
            <a:r>
              <a:rPr lang="en-US" dirty="0"/>
              <a:t>you will not be disappointed.</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1259632" y="2204864"/>
            <a:ext cx="6607769" cy="4401408"/>
          </a:xfrm>
        </p:spPr>
      </p:pic>
    </p:spTree>
    <p:extLst>
      <p:ext uri="{BB962C8B-B14F-4D97-AF65-F5344CB8AC3E}">
        <p14:creationId xmlns:p14="http://schemas.microsoft.com/office/powerpoint/2010/main" xmlns="" val="299359567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113</TotalTime>
  <Words>265</Words>
  <Application>Microsoft Office PowerPoint</Application>
  <PresentationFormat>Экран (4:3)</PresentationFormat>
  <Paragraphs>9</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Апекс</vt:lpstr>
      <vt:lpstr>Places of interest in Saransk</vt:lpstr>
      <vt:lpstr>Saransk is the capital of Mordovia. It was founded in 1641.  Saransk is small, but very beautiful. There are many places of interest.</vt:lpstr>
      <vt:lpstr>In Saransk there are about eight museums such as the Museum of Military and labor heroism of 1941-1945, the Museum of Folk Culture Mordovia, etc.</vt:lpstr>
      <vt:lpstr>Also  Saransk has many monuments. They were erected in honor of the great men such as Ushakov, Pushkin, Nikon and now these monuments are well-known places in the city.</vt:lpstr>
      <vt:lpstr>One of the most famous buildings in Saransk is the Cathedral of St. Fyodor Ushakov. It was built in 2006 in honor of Admiral Fyodor Ushakov. Every day more than 3,000 people can visit the temple.</vt:lpstr>
      <vt:lpstr>Saransk is a city of sport. There are more than twenty sports facilities and many sports clubs. Each year, residents spend sports events and festivals. Many famous athletes were born in Saransk. The traditional sport of Saransk is athletics..</vt:lpstr>
      <vt:lpstr>In the centre of city there is  a park where you can have fun. You can go boating, eat ice cream and look at the city from the Ferris wheel.</vt:lpstr>
      <vt:lpstr> Saransk  has a lot of interesting places and sights, and if you visit them, I'm sure, that you will not be disappointed.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Places of interest in Saransk</dc:title>
  <dc:creator>Белка</dc:creator>
  <cp:lastModifiedBy>1</cp:lastModifiedBy>
  <cp:revision>15</cp:revision>
  <dcterms:created xsi:type="dcterms:W3CDTF">2013-10-26T12:42:16Z</dcterms:created>
  <dcterms:modified xsi:type="dcterms:W3CDTF">2015-03-12T08:38:53Z</dcterms:modified>
</cp:coreProperties>
</file>