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86E738-B1FA-402B-A282-6362046DD4B6}" type="datetimeFigureOut">
              <a:rPr lang="ru-RU" smtClean="0"/>
              <a:pPr/>
              <a:t>19.02.2015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22EF71-DE35-4BA1-90E5-78DEE96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file:///C:\Users\1\Documents\&#1055;&#1088;&#1077;&#1079;&#1077;&#1085;&#1090;&#1072;&#1094;&#1080;&#1103;1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we%20are%20the%20world%20-%20&#1071;&#1085;&#1076;&#1077;&#1082;&#1089;.&#1052;&#1091;&#1079;&#1099;&#1082;&#1072;_files" TargetMode="External"/><Relationship Id="rId2" Type="http://schemas.openxmlformats.org/officeDocument/2006/relationships/hyperlink" Target="../Downloads/we%20are%20the%20world-song.ht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54820" y="74712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454832" y="74711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83568" y="2660105"/>
            <a:ext cx="7416824" cy="353943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Урок в 9 классе)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strike="noStrike" normalizeH="0" baseline="0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Шевченко </a:t>
            </a:r>
            <a:r>
              <a:rPr kumimoji="0" lang="ru-RU" sz="3600" b="1" i="1" strike="noStrike" normalizeH="0" baseline="0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Наталья Ивановна</a:t>
            </a:r>
            <a:r>
              <a:rPr kumimoji="0" lang="ru-RU" sz="3600" b="1" i="1" u="none" strike="noStrike" normalizeH="0" baseline="0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,</a:t>
            </a:r>
            <a:endParaRPr kumimoji="0" lang="ru-RU" sz="3600" b="1" i="0" u="none" strike="noStrike" normalizeH="0" baseline="0" dirty="0" smtClean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                  </a:t>
            </a: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учитель английского языка</a:t>
            </a:r>
            <a:endParaRPr kumimoji="0" lang="ru-RU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                  </a:t>
            </a: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МОУ СОШ №32 г.Подольска</a:t>
            </a:r>
            <a:endParaRPr kumimoji="0" lang="ru-RU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                          </a:t>
            </a: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Московской </a:t>
            </a:r>
            <a:r>
              <a:rPr kumimoji="0" lang="ru-RU" sz="28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области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0"/>
            <a:ext cx="69127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THE   WORLD MONUMENTS</a:t>
            </a:r>
            <a:endParaRPr lang="ru-RU" sz="6600" b="1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6800850" cy="9366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 action="ppaction://hlinkpres?slideindex=1&amp;slidetitle="/>
              </a:rPr>
              <a:t>                   </a:t>
            </a:r>
            <a:r>
              <a:rPr lang="en-US" dirty="0" smtClean="0">
                <a:hlinkClick r:id="rId2" action="ppaction://hlinkpres?slideindex=1&amp;slidetitle="/>
              </a:rPr>
              <a:t>  THE WORLD  </a:t>
            </a:r>
            <a:r>
              <a:rPr lang="ru-RU" dirty="0" smtClean="0">
                <a:hlinkClick r:id="rId2" action="ppaction://hlinkpres?slideindex=1&amp;slidetitle="/>
              </a:rPr>
              <a:t>                           </a:t>
            </a:r>
            <a:r>
              <a:rPr lang="en-US" dirty="0" smtClean="0">
                <a:hlinkClick r:id="rId2" action="ppaction://hlinkpres?slideindex=1&amp;slidetitle="/>
              </a:rPr>
              <a:t>MONUMENTS  </a:t>
            </a:r>
            <a:endParaRPr lang="ru-RU" dirty="0">
              <a:hlinkClick r:id="rId2" action="ppaction://hlinkpres?slideindex=1&amp;slidetitle="/>
            </a:endParaRPr>
          </a:p>
        </p:txBody>
      </p:sp>
      <p:pic>
        <p:nvPicPr>
          <p:cNvPr id="1026" name="Picture 2" descr="http://pbs.twimg.com/media/A87g-njCEAAahvP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340768"/>
            <a:ext cx="3591006" cy="2252743"/>
          </a:xfrm>
          <a:prstGeom prst="rect">
            <a:avLst/>
          </a:prstGeom>
          <a:noFill/>
        </p:spPr>
      </p:pic>
      <p:pic>
        <p:nvPicPr>
          <p:cNvPr id="1028" name="Picture 4" descr="http://www.vmireinteresnogo.com/article/attractions-in-china/14.jpg?98579685542640642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933056"/>
            <a:ext cx="3453408" cy="2664296"/>
          </a:xfrm>
          <a:prstGeom prst="rect">
            <a:avLst/>
          </a:prstGeom>
          <a:noFill/>
        </p:spPr>
      </p:pic>
      <p:pic>
        <p:nvPicPr>
          <p:cNvPr id="1030" name="Picture 6" descr="http://im2-tub-ru.yandex.net/i?id=244374112-60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1268760"/>
            <a:ext cx="3168352" cy="23762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5536" y="6237312"/>
            <a:ext cx="3528392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 THE LESHAN GIANT BUDDHA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356992"/>
            <a:ext cx="3024336" cy="40011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US" sz="2000" dirty="0" smtClean="0"/>
              <a:t>   THE STATUE</a:t>
            </a:r>
            <a:r>
              <a:rPr lang="en-US" dirty="0" smtClean="0"/>
              <a:t> OR LIBERTY</a:t>
            </a:r>
            <a:endParaRPr lang="ru-RU" dirty="0"/>
          </a:p>
        </p:txBody>
      </p:sp>
      <p:pic>
        <p:nvPicPr>
          <p:cNvPr id="1032" name="Picture 8" descr="http://www.nuestrorumbo.com/sites/www.nuestrorumbo.com/files/imagecache/primera/La-Torre-de-Pisa-un-clasico-en-Itali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39912" y="3933056"/>
            <a:ext cx="3520249" cy="258785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220072" y="3429000"/>
            <a:ext cx="360040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THE GREAT SPHINX OF GIZA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6237312"/>
            <a:ext cx="3672408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THE LEANING TOWER OF PISA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70" decel="100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770" decel="100000"/>
                                        <p:tgtEl>
                                          <p:spTgt spid="10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7" dur="77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9" dur="77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9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979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WHERE IS IT LOCATED?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6626" name="Picture 2" descr="http://www.rgo.ru/wp-content/uploads/2010/04/atla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2214" y="548680"/>
            <a:ext cx="7411786" cy="58940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468560" y="1340768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/>
            <a:r>
              <a:rPr lang="en-US" sz="2000" dirty="0" smtClean="0">
                <a:ln>
                  <a:solidFill>
                    <a:srgbClr val="002060"/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1.The Statue</a:t>
            </a:r>
          </a:p>
          <a:p>
            <a:pPr marL="457200" indent="-457200"/>
            <a:r>
              <a:rPr lang="en-US" sz="2000" dirty="0" smtClean="0">
                <a:ln>
                  <a:solidFill>
                    <a:srgbClr val="002060"/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           of Liberty</a:t>
            </a:r>
            <a:endParaRPr lang="ru-RU" sz="2000" dirty="0">
              <a:ln>
                <a:solidFill>
                  <a:srgbClr val="002060"/>
                </a:solidFill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492896"/>
            <a:ext cx="2411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n>
                  <a:solidFill>
                    <a:srgbClr val="002060"/>
                  </a:solidFill>
                </a:ln>
                <a:solidFill>
                  <a:schemeClr val="bg2">
                    <a:lumMod val="10000"/>
                  </a:schemeClr>
                </a:solidFill>
              </a:rPr>
              <a:t>2.The Leaning tower  of Pisa</a:t>
            </a:r>
            <a:endParaRPr lang="ru-RU" sz="2000" dirty="0">
              <a:ln>
                <a:solidFill>
                  <a:srgbClr val="002060"/>
                </a:solidFill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645024"/>
            <a:ext cx="2555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n>
                  <a:solidFill>
                    <a:srgbClr val="002060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3.The </a:t>
            </a:r>
            <a:r>
              <a:rPr lang="en-US" sz="2000" dirty="0" err="1" smtClean="0">
                <a:ln>
                  <a:solidFill>
                    <a:srgbClr val="002060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Leshan</a:t>
            </a:r>
            <a:endParaRPr lang="en-US" sz="2000" dirty="0" smtClean="0">
              <a:ln>
                <a:solidFill>
                  <a:srgbClr val="002060"/>
                </a:solidFill>
              </a:ln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2000" dirty="0" smtClean="0">
                <a:ln>
                  <a:solidFill>
                    <a:srgbClr val="002060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    Giant Buddha</a:t>
            </a:r>
            <a:endParaRPr lang="ru-RU" sz="2000" dirty="0">
              <a:ln>
                <a:solidFill>
                  <a:srgbClr val="002060"/>
                </a:solidFill>
              </a:ln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157192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n>
                  <a:solidFill>
                    <a:srgbClr val="002060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4.The Great Sphinx </a:t>
            </a:r>
          </a:p>
          <a:p>
            <a:r>
              <a:rPr lang="en-US" sz="2000" dirty="0" smtClean="0">
                <a:ln>
                  <a:solidFill>
                    <a:srgbClr val="002060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     In Giza</a:t>
            </a:r>
            <a:endParaRPr lang="ru-RU" sz="2000" dirty="0">
              <a:ln>
                <a:solidFill>
                  <a:srgbClr val="002060"/>
                </a:solidFill>
              </a:ln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38889E-6 -1.70213E-6 C 0.02153 0.00301 0.04306 0.00278 0.06458 -0.00208 C 0.07396 -0.00162 0.12952 0.0007 0.14306 0.00208 C 0.15156 0.00301 0.16094 0.00694 0.16927 0.0081 C 0.18507 0.01342 0.17743 0.01133 0.19236 0.01434 C 0.20174 0.0185 0.20712 0.02058 0.21684 0.02243 C 0.22274 0.02567 0.22969 0.02706 0.23542 0.03076 C 0.24705 0.03839 0.2592 0.04533 0.27083 0.05319 C 0.27743 0.05759 0.28212 0.06429 0.28924 0.06753 C 0.29653 0.07424 0.30521 0.0791 0.31389 0.08187 C 0.31545 0.08326 0.31667 0.08511 0.3184 0.08603 C 0.32031 0.08719 0.32274 0.08673 0.32465 0.08811 C 0.32656 0.0895 0.32743 0.09274 0.32917 0.09413 C 0.3316 0.09621 0.33455 0.09644 0.33698 0.09829 C 0.3474 0.10569 0.35556 0.11263 0.36615 0.11887 C 0.37431 0.1235 0.38073 0.13044 0.38924 0.13321 C 0.39809 0.13922 0.40781 0.14107 0.41684 0.14755 C 0.42639 0.15449 0.43281 0.16397 0.44149 0.17206 C 0.44479 0.17854 0.44965 0.1834 0.45226 0.19057 C 0.45295 0.19242 0.45295 0.19496 0.45382 0.19681 C 0.45556 0.2012 0.45781 0.2049 0.4599 0.20907 C 0.46094 0.21115 0.46198 0.213 0.46302 0.21508 C 0.46406 0.21716 0.46615 0.22132 0.46615 0.22156 C 0.46771 0.22919 0.47049 0.23589 0.47222 0.24376 C 0.47413 0.2611 0.47465 0.27799 0.47083 0.2951 C 0.46719 0.28053 0.47049 0.28515 0.46302 0.27868 C 0.46042 0.2685 0.45712 0.2618 0.4507 0.25601 C 0.44792 0.24561 0.44184 0.23959 0.43542 0.23358 C 0.43125 0.22526 0.42622 0.21647 0.41997 0.21115 C 0.41268 0.19635 0.41649 0.20213 0.4092 0.19265 C 0.4059 0.17947 0.39879 0.17021 0.39688 0.15564 C 0.39271 0.12257 0.39531 0.1043 0.37691 0.07979 " pathEditMode="relative" rAng="0" ptsTypes="fffffffffffffffffffffffffffffff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1337 -0.00902 0.02691 -0.01041 0.04149 -0.01434 C 0.05469 -0.01781 0.0684 -0.0222 0.08142 -0.0266 C 0.11354 -0.02521 0.1441 -0.02428 0.17535 -0.01642 C 0.18142 -0.0148 0.18785 -0.01503 0.19375 -0.01226 C 0.19635 -0.0111 0.20555 -0.00648 0.2092 -0.00601 C 0.22049 -0.0044 0.24305 -0.00208 0.24305 -0.00208 C 0.26233 -0.00278 0.29844 -0.00231 0.32309 -0.00601 C 0.33698 -0.0081 0.35087 -0.01295 0.36458 -0.01642 C 0.3901 -0.02267 0.41597 -0.02775 0.44149 -0.03492 C 0.44983 -0.03724 0.45764 -0.04117 0.46614 -0.04302 C 0.48021 -0.04949 0.49462 -0.05157 0.5092 -0.05527 C 0.51858 -0.05759 0.52726 -0.06175 0.5368 -0.0636 C 0.56406 -0.07447 0.59219 -0.08118 0.61996 -0.0902 C 0.63142 -0.0939 0.64219 -0.09922 0.65382 -0.10245 C 0.65972 -0.10777 0.66354 -0.10893 0.67066 -0.11055 C 0.68038 -0.11702 0.69114 -0.12072 0.70156 -0.12489 C 0.71406 -0.13622 0.72413 -0.14686 0.73229 -0.16397 C 0.73351 -0.16651 0.73455 -0.16929 0.73542 -0.17206 C 0.73611 -0.17415 0.73594 -0.17646 0.7368 -0.17831 C 0.74201 -0.19103 0.74444 -0.19473 0.74757 -0.20907 C 0.7467 -0.21508 0.74566 -0.22641 0.74305 -0.2315 C 0.73646 -0.24468 0.71944 -0.26781 0.7092 -0.2766 C 0.70781 -0.27775 0.70608 -0.27775 0.70451 -0.27868 C 0.70069 -0.28076 0.69757 -0.28469 0.69375 -0.28677 C 0.68837 -0.28978 0.68108 -0.2914 0.67535 -0.29302 C 0.66823 -0.29232 0.66094 -0.29209 0.65382 -0.29094 C 0.64323 -0.28932 0.63437 -0.28099 0.62465 -0.2766 C 0.61927 -0.26642 0.61076 -0.26064 0.60295 -0.25416 C 0.59948 -0.25139 0.59705 -0.24676 0.59375 -0.24376 C 0.58715 -0.23034 0.59496 -0.24353 0.58611 -0.23566 C 0.58125 -0.23127 0.58125 -0.22341 0.57535 -0.22341 " pathEditMode="relative" ptsTypes="fffffffffffffffffffffffffffffffA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1476 0.00393 0.02952 0.00486 0.04462 0.00601 C 0.08802 0.01341 0.13403 0.00069 0.17691 -0.01018 C 0.19757 -0.0155 0.2191 -0.01249 0.23993 -0.01642 C 0.26702 -0.02174 0.29427 -0.02428 0.32153 -0.0266 C 0.33438 -0.03238 0.34809 -0.0333 0.36146 -0.03492 C 0.38334 -0.04464 0.40625 -0.04857 0.42917 -0.05134 C 0.44479 -0.05551 0.45955 -0.06129 0.47535 -0.0636 C 0.49011 -0.07008 0.50591 -0.07493 0.52136 -0.07794 C 0.54097 -0.0865 0.5658 -0.09181 0.58611 -0.09436 C 0.61181 -0.10292 0.63959 -0.11078 0.66597 -0.11471 C 0.67292 -0.11702 0.67952 -0.12003 0.68594 -0.12304 C 0.69375 -0.1265 0.71077 -0.12674 0.71997 -0.12905 C 0.73438 -0.13275 0.74861 -0.13761 0.76302 -0.14154 C 0.77205 -0.14732 0.78108 -0.14917 0.7908 -0.15171 C 0.80608 -0.15588 0.82153 -0.16096 0.83698 -0.16397 C 0.84809 -0.16906 0.85903 -0.17299 0.87066 -0.17623 C 0.88004 -0.18247 0.88993 -0.18478 0.9 -0.18848 C 0.90868 -0.19172 0.91528 -0.19681 0.92466 -0.19889 C 0.93525 -0.20375 0.94601 -0.20699 0.95538 -0.21531 C 0.95747 -0.21947 0.9592 -0.22341 0.96146 -0.22757 C 0.9625 -0.22965 0.96459 -0.23358 0.96459 -0.23358 C 0.96407 -0.24121 0.96407 -0.24885 0.96285 -0.25625 C 0.96268 -0.25879 0.95643 -0.26735 0.95538 -0.2685 C 0.9474 -0.27683 0.93559 -0.28377 0.92622 -0.287 C 0.91979 -0.29279 0.91198 -0.2944 0.90452 -0.29718 C 0.90052 -0.29857 0.89636 -0.29996 0.89236 -0.30134 C 0.89028 -0.30204 0.88611 -0.30342 0.88611 -0.30342 C 0.87483 -0.30273 0.86354 -0.3025 0.85209 -0.30134 C 0.83976 -0.30019 0.82778 -0.29325 0.81528 -0.29117 C 0.80972 -0.28862 0.79844 -0.28492 0.79844 -0.28492 C 0.79375 -0.27868 0.78924 -0.27267 0.78455 -0.26642 C 0.78299 -0.26434 0.7816 -0.26249 0.78004 -0.26041 C 0.77865 -0.25856 0.77535 -0.25625 0.77535 -0.25625 " pathEditMode="relative" ptsTypes="fffffffffffffffffffffffffffffffffA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1979 0.00809 C 0.03941 0.00578 0.0585 -2.22017E-7 0.0783 -0.00231 C 0.08819 -0.00648 0.09896 -0.00671 0.10902 -0.01041 C 0.1368 -0.02058 0.16389 -0.03145 0.19218 -0.03908 C 0.19479 -0.04047 0.19739 -0.04186 0.19982 -0.04325 C 0.20156 -0.0444 0.20277 -0.04648 0.20451 -0.04764 C 0.21076 -0.05088 0.21944 -0.05203 0.22604 -0.05342 C 0.24253 -0.06244 0.26823 -0.06915 0.28593 -0.07192 C 0.29791 -0.07817 0.30746 -0.0821 0.31979 -0.08649 C 0.33437 -0.09135 0.346 -0.09829 0.36128 -0.1006 C 0.3717 -0.10523 0.38298 -0.10846 0.39375 -0.11078 C 0.42916 -0.12673 0.46319 -0.15032 0.4967 -0.17229 C 0.51128 -0.18178 0.5276 -0.18895 0.54288 -0.19681 C 0.54896 -0.20005 0.55555 -0.2012 0.56128 -0.20513 C 0.59461 -0.2271 0.62673 -0.24746 0.66284 -0.26041 C 0.6651 -0.2611 0.66684 -0.26364 0.66909 -0.26457 C 0.67257 -0.26596 0.67621 -0.26596 0.67986 -0.26665 C 0.68402 -0.26943 0.68767 -0.27313 0.69218 -0.27475 C 0.6967 -0.27636 0.70364 -0.27845 0.70746 -0.28099 C 0.7118 -0.28376 0.71562 -0.2877 0.71979 -0.29117 C 0.72569 -0.29602 0.73333 -0.29972 0.73975 -0.30342 C 0.75295 -0.31129 0.76527 -0.32169 0.7783 -0.33002 C 0.78889 -0.34459 0.77604 -0.3284 0.78906 -0.34043 C 0.7993 -0.34991 0.80764 -0.36355 0.81979 -0.3691 C 0.82691 -0.37581 0.83402 -0.38298 0.84132 -0.38945 C 0.8467 -0.39917 0.85347 -0.40772 0.85989 -0.41628 C 0.86215 -0.42229 0.86354 -0.42877 0.86597 -0.43455 C 0.87152 -0.44773 0.86996 -0.43779 0.87361 -0.45097 C 0.87656 -0.46207 0.87812 -0.47387 0.88281 -0.48381 C 0.88628 -0.50671 0.88524 -0.49561 0.88281 -0.537 C 0.88107 -0.56637 0.85625 -0.57331 0.83836 -0.57609 C 0.82343 -0.57539 0.80868 -0.57516 0.79375 -0.57401 C 0.77795 -0.57262 0.76163 -0.56105 0.746 -0.55759 C 0.7434 -0.5562 0.74097 -0.55435 0.73836 -0.55342 C 0.73524 -0.55227 0.73194 -0.55273 0.72899 -0.55134 C 0.72725 -0.55065 0.72604 -0.54857 0.72448 -0.54741 C 0.72048 -0.54487 0.71614 -0.54371 0.71215 -0.54117 C 0.70104 -0.53423 0.6908 -0.5259 0.67986 -0.51873 C 0.67187 -0.50809 0.66232 -0.49954 0.65364 -0.49006 C 0.64861 -0.4845 0.64687 -0.47826 0.64132 -0.47364 C 0.63663 -0.46369 0.63402 -0.45259 0.62899 -0.44288 C 0.62847 -0.4401 0.6283 -0.4371 0.62743 -0.43455 C 0.62673 -0.43224 0.62448 -0.42854 0.62448 -0.42831 " pathEditMode="relative" rAng="0" ptsTypes="ffffffffffffffffffffffffffffffffffffffffff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" y="-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4"/>
      <p:bldP spid="5" grpId="5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3600" b="1" u="sng" dirty="0" smtClean="0">
                <a:solidFill>
                  <a:srgbClr val="C00000"/>
                </a:solidFill>
              </a:rPr>
              <a:t>Which one is the highest</a:t>
            </a:r>
          </a:p>
          <a:p>
            <a:pPr marL="742950" indent="-742950"/>
            <a:r>
              <a:rPr lang="en-US" sz="3600" b="1" u="sng" dirty="0" smtClean="0">
                <a:solidFill>
                  <a:srgbClr val="C00000"/>
                </a:solidFill>
              </a:rPr>
              <a:t>         monument?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412776"/>
            <a:ext cx="7525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highest monument is</a:t>
            </a:r>
            <a:r>
              <a:rPr lang="en-US" sz="3200" dirty="0" smtClean="0"/>
              <a:t>…..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060848"/>
            <a:ext cx="8316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2</a:t>
            </a:r>
            <a:r>
              <a:rPr lang="en-US" sz="3600" b="1" u="sng" dirty="0" smtClean="0">
                <a:solidFill>
                  <a:srgbClr val="C00000"/>
                </a:solidFill>
              </a:rPr>
              <a:t>. Which one is the most ancient?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636912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most ancient of them is…..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328498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C00000"/>
                </a:solidFill>
              </a:rPr>
              <a:t>3. Which one was built on the soft ground?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365104"/>
            <a:ext cx="8676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               ….was built on the soft ground.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7452320" y="260648"/>
            <a:ext cx="1440160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Statue of Liberty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380312" y="1124744"/>
            <a:ext cx="1512168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Leaning Tower of Pisa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236296" y="1916832"/>
            <a:ext cx="1656184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Leshan</a:t>
            </a:r>
            <a:r>
              <a:rPr lang="en-US" dirty="0" smtClean="0"/>
              <a:t> Giant Buddha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840760" y="2708920"/>
            <a:ext cx="2051720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Great Sphinx                   </a:t>
            </a:r>
          </a:p>
          <a:p>
            <a:r>
              <a:rPr lang="en-US" dirty="0" smtClean="0"/>
              <a:t>   in Giza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013176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C00000"/>
                </a:solidFill>
              </a:rPr>
              <a:t>4.What monument was spent more than 90Years on to carve it from stone?  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39752" y="6237312"/>
            <a:ext cx="6804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….was carved from stone.</a:t>
            </a:r>
            <a:endParaRPr lang="ru-RU" sz="3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97 0.0067 C 0.05972 0.0037 0.07257 -0.00394 0.08663 -0.00949 C 0.0974 -0.0192 0.09375 -0.01365 0.09878 -0.02383 C 0.09983 -0.02984 0.10313 -0.03446 0.10347 -0.04025 C 0.10625 -0.08673 0.07604 -0.10153 0.04965 -0.11402 C 0.03212 -0.11263 0.01667 -0.11124 0.00035 -0.10384 C -0.01146 -0.09852 -0.01632 -0.09089 -0.02882 -0.08742 C -0.03698 -0.0821 -0.04687 -0.07725 -0.05503 -0.071 C -0.06267 -0.06545 -0.06997 -0.05828 -0.07812 -0.05458 C -0.0849 -0.04556 -0.08142 -0.0495 -0.09184 -0.04025 C -0.0934 -0.03886 -0.09653 -0.03631 -0.09653 -0.03608 C -0.1 -0.02914 -0.10608 -0.02036 -0.11198 -0.01781 C -0.11441 -0.00694 -0.1125 -0.01319 -0.11962 0.00069 C -0.12066 0.00277 -0.12274 0.0067 -0.12274 0.00693 C -0.12413 0.01364 -0.12552 0.02058 -0.12726 0.02705 C -0.125 0.04417 -0.12292 0.06267 -0.11042 0.07238 C -0.1066 0.07539 -0.10208 0.07631 -0.09809 0.07863 C -0.08628 0.07539 -0.09201 0.07886 -0.08108 0.06429 C -0.07951 0.06221 -0.07656 0.05804 -0.07656 0.05827 C -0.07309 0.04394 -0.07795 0.06082 -0.06892 0.0437 C -0.06806 0.04185 -0.06823 0.03931 -0.06736 0.03746 C -0.06615 0.03445 -0.06389 0.03237 -0.06267 0.02937 C -0.05885 0.02035 -0.06024 0.01988 -0.05799 0.01086 C -0.05451 -0.00347 -0.05 -0.01735 -0.04722 -0.03215 C -0.04809 -0.05852 -0.04497 -0.08234 -0.05955 -0.10153 C -0.0625 -0.10569 -0.07622 -0.11379 -0.07656 -0.11402 C -0.07951 -0.11587 -0.08264 -0.11679 -0.08576 -0.11818 C -0.08733 -0.11888 -0.09045 -0.12026 -0.09045 -0.12003 C -0.09931 -0.11934 -0.11094 -0.11957 -0.11962 -0.11402 C -0.12812 -0.1087 -0.12049 -0.11101 -0.13038 -0.10593 C -0.13281 -0.10454 -0.13854 -0.10361 -0.14115 -0.10153 C -0.14826 -0.09667 -0.15347 -0.08881 -0.16111 -0.08511 C -0.17049 -0.06753 -0.15747 -0.09066 -0.16892 -0.07517 C -0.17014 -0.07332 -0.17049 -0.07054 -0.17187 -0.06892 C -0.17465 -0.06568 -0.18108 -0.06083 -0.18108 -0.0606 C -0.18993 -0.04302 -0.17795 -0.06522 -0.18889 -0.05088 C -0.19028 -0.0488 -0.19062 -0.04626 -0.19184 -0.04441 C -0.19618 -0.03863 -0.20139 -0.034 -0.20573 -0.02799 C -0.20833 -0.02452 -0.21198 -0.01573 -0.21198 -0.0155 C -0.21476 -0.00371 -0.22187 0.00555 -0.22569 0.01711 C -0.22691 0.02104 -0.22778 0.0252 -0.22882 0.02937 C -0.22934 0.03145 -0.23038 0.03561 -0.23038 0.03561 C -0.23247 0.06059 -0.23333 0.08533 -0.22726 0.10938 C -0.22622 0.11332 -0.21615 0.13066 -0.21337 0.1339 C -0.21059 0.13714 -0.20417 0.14199 -0.20417 0.14222 C -0.20191 0.14685 -0.20156 0.15032 -0.19653 0.15032 C -0.19497 0.15032 -0.19184 0.14824 -0.19184 0.14847 " pathEditMode="relative" rAng="0" ptsTypes="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931 0.00162 C 0.10625 -0.00416 0.10573 -0.00139 0.1132 0.00162 C 0.11632 0.00439 0.12032 0.00578 0.1224 0.00995 C 0.12657 0.01804 0.12396 0.01457 0.13021 0.02012 C 0.13542 0.02983 0.13941 0.03862 0.14549 0.04672 C 0.14914 0.06129 0.14688 0.05527 0.15174 0.06522 C 0.15261 0.06938 0.15469 0.07308 0.15469 0.07748 C 0.15469 0.08765 0.154 0.09806 0.15313 0.10823 C 0.15174 0.12581 0.13247 0.14408 0.12552 0.15749 C 0.11945 0.16929 0.10886 0.18432 0.09931 0.19218 C 0.09705 0.19403 0.0941 0.1945 0.09167 0.19635 C 0.08438 0.20236 0.07778 0.21161 0.07014 0.21693 C 0.06823 0.21832 0.06598 0.21809 0.06407 0.21901 C 0.0533 0.22433 0.04271 0.22965 0.0316 0.23335 C 0.01823 0.23266 0.00486 0.23312 -0.00833 0.23127 C -0.01111 0.23081 -0.01336 0.22826 -0.01597 0.22711 C -0.03402 0.21901 -0.04722 0.20074 -0.05764 0.17993 C -0.06128 0.16466 -0.06666 0.14362 -0.05451 0.13298 C -0.04896 0.12165 -0.03941 0.11448 -0.03142 0.10615 C -0.02621 0.10685 -0.021 0.10661 -0.01597 0.10823 C -0.01111 0.10985 -0.01146 0.11448 -0.00833 0.11841 C -0.00694 0.12026 -0.00503 0.12095 -0.00364 0.12257 C -0.00034 0.1265 0.00243 0.13067 0.00556 0.13483 C 0.02309 0.15819 0.0033 0.14038 0.01632 0.15125 C 0.01789 0.15934 0.02049 0.16605 0.0224 0.17391 C 0.02188 0.18201 0.02223 0.19056 0.02084 0.19843 C 0.02014 0.20167 0.01754 0.20375 0.01632 0.20675 C 0.01181 0.21878 0.0099 0.22757 0.004 0.23936 C -0.01823 0.28423 -0.0625 0.32077 -0.10225 0.32956 C -0.11545 0.33858 -0.12968 0.33303 -0.14375 0.32956 C -0.14687 0.32886 -0.15 0.3284 -0.15295 0.32748 C -0.15607 0.32655 -0.16215 0.32354 -0.16215 0.32377 C -0.17847 0.30897 -0.18524 0.27359 -0.18993 0.24977 C -0.19218 0.22271 -0.19479 0.19773 -0.1868 0.17183 C -0.18246 0.15772 -0.18142 0.14593 -0.17135 0.13691 C -0.1618 0.1198 -0.15607 0.0976 -0.14218 0.0858 C -0.13819 0.07771 -0.1335 0.06822 -0.12673 0.06522 C -0.10937 0.0414 -0.13385 0.07401 -0.11753 0.05504 C -0.10798 0.04394 -0.10052 0.02983 -0.08993 0.02012 C -0.08663 0.0074 -0.07621 0.00231 -0.07291 -0.01064 C -0.07187 -0.0148 -0.07205 -0.02613 -0.06979 -0.02289 C -0.06875 -0.02151 -0.06788 -0.02012 -0.06684 -0.01873 " pathEditMode="relative" rAng="0" ptsTypes="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3214 C 0.00069 0.02752 0.00069 0.0222 -0.00104 0.0178 C -0.00973 -0.00324 -0.02344 -0.01157 -0.03802 -0.02336 C -0.05104 -0.03377 -0.04236 -0.03007 -0.05504 -0.03354 C -0.06615 -0.03955 -0.07379 -0.0525 -0.08577 -0.05597 C -0.09948 -0.06915 -0.09219 -0.06545 -0.10729 -0.06846 C -0.11927 -0.07332 -0.13038 -0.07678 -0.14271 -0.07864 C -0.15712 -0.07794 -0.17136 -0.07771 -0.18577 -0.07655 C -0.19983 -0.0754 -0.21337 -0.06915 -0.22726 -0.06638 C -0.23646 -0.06222 -0.24375 -0.0599 -0.25348 -0.05805 C -0.25504 -0.05736 -0.2566 -0.0569 -0.25799 -0.05597 C -0.26007 -0.05481 -0.26216 -0.0532 -0.26424 -0.05204 C -0.26719 -0.05042 -0.27344 -0.04788 -0.27344 -0.04765 C -0.28091 -0.04094 -0.29115 -0.03932 -0.29809 -0.03146 C -0.30712 -0.02128 -0.3158 -0.01018 -0.32413 0.00138 C -0.33021 0.00971 -0.3349 0.01965 -0.34115 0.02798 C -0.34445 0.04047 -0.35191 0.04926 -0.35643 0.06082 C -0.36389 0.08025 -0.36997 0.10129 -0.37795 0.12025 C -0.38403 0.13482 -0.37813 0.11655 -0.3842 0.13459 C -0.38733 0.14408 -0.38889 0.15379 -0.39184 0.16327 C -0.39393 0.179 -0.39479 0.18038 -0.39184 0.20004 C -0.39132 0.20328 -0.38577 0.21068 -0.3842 0.2123 C -0.37535 0.22201 -0.36459 0.22872 -0.35348 0.23288 C -0.34913 0.23704 -0.32622 0.25161 -0.31962 0.25346 C -0.30695 0.25717 -0.29375 0.25717 -0.28108 0.26156 C -0.27344 0.26087 -0.26493 0.26364 -0.25799 0.25925 C -0.25365 0.25693 -0.2533 0.24815 -0.25035 0.24306 C -0.24601 0.23566 -0.24236 0.22803 -0.23802 0.22062 C -0.23542 0.21045 -0.23299 0.20004 -0.23038 0.18987 C -0.22969 0.18732 -0.22934 0.18455 -0.22882 0.18177 C -0.22778 0.17761 -0.2257 0.16928 -0.2257 0.16951 C -0.22639 0.15078 -0.22431 0.13159 -0.22882 0.11401 C -0.23177 0.10222 -0.23143 0.10915 -0.23646 0.09967 C -0.24375 0.08603 -0.25052 0.07493 -0.25955 0.0629 C -0.27691 0.03977 -0.29514 0.01803 -0.31493 -0.0007 C -0.33056 -0.0155 -0.35903 -0.0192 -0.37657 -0.02128 C -0.40938 -0.02059 -0.44219 -0.02036 -0.475 -0.0192 C -0.48611 -0.01874 -0.49757 -0.01249 -0.50886 -0.01087 C -0.55052 0.0037 -0.58959 0.02035 -0.62882 0.0444 C -0.63941 0.05087 -0.64775 0.05342 -0.65799 0.0629 C -0.67743 0.08071 -0.69844 0.09435 -0.71806 0.11193 C -0.72309 0.11655 -0.73056 0.12257 -0.7349 0.12835 C -0.74479 0.1413 -0.73681 0.13644 -0.74566 0.14061 C -0.74913 0.14754 -0.75365 0.15518 -0.75799 0.16119 C -0.75938 0.16304 -0.76129 0.1635 -0.76268 0.16535 C -0.77552 0.18247 -0.76285 0.17021 -0.77344 0.17969 C -0.77552 0.18802 -0.78143 0.19287 -0.78577 0.20004 C -0.78959 0.21531 -0.79844 0.22779 -0.80261 0.24306 C -0.80538 0.253 -0.80729 0.26364 -0.81042 0.27382 C -0.81094 0.27867 -0.81111 0.28353 -0.81181 0.28815 C -0.81268 0.29371 -0.81493 0.30457 -0.81493 0.30481 C -0.81407 0.32076 -0.81493 0.34505 -0.80729 0.35985 C -0.80573 0.36609 -0.80348 0.37257 -0.80104 0.37835 C -0.79931 0.38251 -0.79497 0.39061 -0.79497 0.39084 C -0.79167 0.40379 -0.78525 0.41512 -0.78108 0.42761 C -0.77848 0.43524 -0.77709 0.44426 -0.775 0.45212 C -0.77396 0.46091 -0.77327 0.46993 -0.77188 0.47872 C -0.77014 0.49005 -0.77032 0.48126 -0.77032 0.48704 " pathEditMode="relative" rAng="0" ptsTypes="ffffffffffff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71 0.01596 C -0.00937 0.01966 -0.00538 0.02474 -0.0026 0.03075 C -0.00017 0.03607 0.00382 0.04763 0.00382 0.04786 C 0.00608 0.05989 0.01007 0.07168 0.01337 0.08347 C 0.01233 0.11677 0.01389 0.13827 0.00382 0.16601 C -0.00104 0.19815 -0.02743 0.22682 -0.04704 0.24416 C -0.05468 0.25087 -0.06024 0.25711 -0.06927 0.26104 C -0.07777 0.26867 -0.08941 0.27376 -0.09947 0.27584 C -0.14444 0.3059 -0.19982 0.28648 -0.24861 0.27584 C -0.25017 0.27515 -0.25191 0.27468 -0.25329 0.27376 C -0.25607 0.27191 -0.2585 0.26914 -0.26145 0.26752 C -0.28489 0.25503 -0.26996 0.26752 -0.28524 0.2548 C -0.29288 0.2481 -0.29913 0.23931 -0.30729 0.23353 C -0.30833 0.23145 -0.3092 0.22914 -0.31059 0.22729 C -0.31197 0.22544 -0.31423 0.22521 -0.31527 0.22312 C -0.31822 0.21734 -0.31927 0.21018 -0.3217 0.20393 C -0.32343 0.18567 -0.325 0.1681 -0.3184 0.15122 C -0.31614 0.13549 -0.31128 0.12301 -0.29947 0.11723 C -0.29114 0.11792 -0.28229 0.11769 -0.27395 0.11954 C -0.25972 0.12255 -0.24791 0.13457 -0.2375 0.14682 C -0.23316 0.15191 -0.23142 0.15723 -0.22656 0.16162 C -0.22343 0.16763 -0.21927 0.17226 -0.21684 0.17873 C -0.21076 0.19515 -0.22066 0.17434 -0.21232 0.19122 C -0.20677 0.22081 -0.21527 0.17758 -0.20729 0.20833 C -0.20572 0.21434 -0.20538 0.22104 -0.20416 0.22729 C -0.20607 0.24717 -0.20972 0.27561 -0.22326 0.28856 C -0.23038 0.29549 -0.23871 0.3022 -0.24566 0.3096 C -0.25781 0.32255 -0.2651 0.32948 -0.28055 0.33295 C -0.29409 0.33896 -0.30763 0.34266 -0.3217 0.34567 C -0.33472 0.35145 -0.36302 0.35191 -0.36302 0.35214 C -0.38177 0.35099 -0.40868 0.35099 -0.42951 0.34775 C -0.43854 0.34636 -0.45659 0.34151 -0.45659 0.34174 C -0.49635 0.32347 -0.53854 0.30382 -0.56614 0.25896 C -0.57291 0.24786 -0.57899 0.23653 -0.58506 0.22521 C -0.58697 0.22266 -0.58715 0.21942 -0.58836 0.21665 C -0.59079 0.21156 -0.59687 0.20185 -0.59687 0.20208 C -0.60329 0.17457 -0.61006 0.14844 -0.61371 0.11954 C -0.61319 0.10405 -0.61354 0.08833 -0.61215 0.07284 C -0.61128 0.06312 -0.59566 0.05573 -0.59027 0.05388 C -0.58368 0.05434 -0.56614 0.05341 -0.55659 0.05804 C -0.54461 0.06382 -0.53072 0.07099 -0.51996 0.08139 C -0.50798 0.09318 -0.49826 0.10937 -0.48836 0.1237 C -0.48506 0.12856 -0.47118 0.14266 -0.4677 0.15122 C -0.46441 0.15954 -0.46163 0.16555 -0.45659 0.17226 C -0.45138 0.19237 -0.44704 0.21272 -0.44392 0.23353 C -0.44444 0.24694 -0.44461 0.26035 -0.44548 0.27376 C -0.44652 0.28925 -0.46197 0.30497 -0.47239 0.3096 C -0.47829 0.31492 -0.48316 0.31792 -0.48993 0.32023 C -0.50486 0.33018 -0.52256 0.33549 -0.53906 0.33919 C -0.55173 0.34497 -0.54531 0.34289 -0.55816 0.34567 C -0.57395 0.3526 -0.59027 0.35838 -0.60572 0.36463 C -0.62204 0.3711 -0.63802 0.37827 -0.65503 0.38151 C -0.66961 0.39191 -0.65208 0.38035 -0.66927 0.38798 C -0.6842 0.39445 -0.69722 0.40671 -0.71215 0.41318 C -0.71875 0.42682 -0.73333 0.43376 -0.74392 0.4407 C -0.75538 0.45665 -0.74114 0.43838 -0.75503 0.45133 C -0.76493 0.46058 -0.77447 0.47237 -0.7835 0.48301 C -0.7901 0.49064 -0.79322 0.50058 -0.79947 0.50844 C -0.80711 0.53873 -0.79652 0.56601 -0.77881 0.58451 C -0.77638 0.58705 -0.77517 0.59122 -0.77239 0.59307 C -0.76388 0.59885 -0.75329 0.60116 -0.74392 0.60347 C -0.73802 0.60486 -0.72638 0.60786 -0.72638 0.6081 C -0.71059 0.60717 -0.67881 0.60555 -0.67881 0.60578 " pathEditMode="relative" rAng="0" ptsTypes="ffffffff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3" y="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64704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The leaning Towe</a:t>
            </a:r>
            <a:r>
              <a:rPr lang="en-US" sz="5400" dirty="0"/>
              <a:t>r</a:t>
            </a:r>
            <a:r>
              <a:rPr lang="en-US" sz="5400" dirty="0" smtClean="0"/>
              <a:t> of Pisa  </a:t>
            </a:r>
          </a:p>
          <a:p>
            <a:r>
              <a:rPr lang="en-US" sz="5400" dirty="0" smtClean="0"/>
              <a:t>. . . . . . . . . . . . . . . . . . . . . . . .  </a:t>
            </a:r>
            <a:endParaRPr lang="en-US" sz="5400" dirty="0"/>
          </a:p>
          <a:p>
            <a:r>
              <a:rPr lang="en-US" sz="5400" dirty="0"/>
              <a:t>a</a:t>
            </a:r>
            <a:r>
              <a:rPr lang="en-US" sz="5400" dirty="0" smtClean="0"/>
              <a:t>s the bell tower for the city`s cathedral.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628800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 . . . . . . . . . . . . . . . . . . . . . . . . . . . . . . . . . . 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4509120"/>
            <a:ext cx="4896544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constructed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5589240"/>
            <a:ext cx="5292080" cy="92333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Was constructed</a:t>
            </a:r>
            <a:endParaRPr lang="ru-RU" sz="5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03825" y="3766275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5400" dirty="0">
                <a:solidFill>
                  <a:prstClr val="white"/>
                </a:solidFill>
              </a:rPr>
              <a:t> </a:t>
            </a:r>
            <a:r>
              <a:rPr lang="en-US" sz="5400" dirty="0" smtClean="0">
                <a:solidFill>
                  <a:prstClr val="white"/>
                </a:solidFill>
              </a:rPr>
              <a:t> </a:t>
            </a:r>
            <a:endParaRPr lang="ru-RU" sz="54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4.23682E-6 C 0.00207 -0.0007 0.00398 -0.00278 0.00607 -0.00209 C 0.00815 -0.00139 0.00902 0.00231 0.01076 0.00393 C 0.01648 0.00925 0.02569 0.01387 0.03228 0.01642 C 0.04895 0.02289 0.02725 0.01341 0.04461 0.02243 C 0.04756 0.02405 0.05381 0.02659 0.05381 0.02659 C 0.06284 0.03492 0.07412 0.0333 0.08454 0.03677 C 0.10867 0.03607 0.1328 0.03584 0.15694 0.03469 C 0.17343 0.03376 0.19114 0.02567 0.20763 0.02243 C 0.21996 0.01688 0.2335 0.01364 0.24617 0.01017 C 0.25572 0.00485 0.26527 0.00069 0.27534 -0.00209 C 0.2894 -0.01481 0.3026 -0.02984 0.31527 -0.0451 C 0.31857 -0.04903 0.32082 -0.05412 0.32447 -0.05736 C 0.33107 -0.0636 0.33402 -0.06522 0.33992 -0.07586 C 0.346 -0.0865 0.35138 -0.09714 0.35832 -0.10662 C 0.36301 -0.12512 0.35485 -0.09598 0.36614 -0.12096 C 0.36787 -0.12466 0.36735 -0.12975 0.36909 -0.13321 C 0.37326 -0.14154 0.37812 -0.15125 0.38141 -0.15981 C 0.3868 -0.17461 0.39287 -0.18779 0.39999 -0.20098 C 0.40468 -0.20976 0.40659 -0.21786 0.41232 -0.22549 C 0.41457 -0.2359 0.41926 -0.24353 0.42152 -0.25417 C 0.42534 -0.27267 0.42829 -0.29163 0.43385 -0.30944 C 0.43437 -0.31291 0.43471 -0.31638 0.43541 -0.31985 C 0.43628 -0.32401 0.43836 -0.3321 0.43836 -0.3321 C 0.4394 -0.35222 0.44096 -0.36656 0.44305 -0.3853 C 0.44183 -0.4142 0.44201 -0.43617 0.43228 -0.46115 C 0.43037 -0.47133 0.42812 -0.48058 0.42447 -0.48983 C 0.42326 -0.49746 0.42117 -0.50555 0.41839 -0.51272 C 0.41666 -0.51689 0.41232 -0.52475 0.41232 -0.52475 C 0.40954 -0.53932 0.40155 -0.54718 0.39374 -0.55759 C 0.3835 -0.57123 0.39895 -0.55643 0.3861 -0.56777 C 0.38332 -0.5784 0.37864 -0.58419 0.37378 -0.59228 C 0.3703 -0.59806 0.3677 -0.60454 0.36457 -0.61078 C 0.36041 -0.61911 0.35173 -0.6279 0.34617 -0.6353 C 0.33957 -0.64408 0.33801 -0.65195 0.32916 -0.65796 C 0.32395 -0.66814 0.3276 -0.66259 0.31683 -0.67253 C 0.30919 -0.67924 0.3151 -0.67669 0.30919 -0.68456 C 0.3078 -0.68641 0.30589 -0.68733 0.30451 -0.68872 C 0.29669 -0.69843 0.29287 -0.70676 0.28298 -0.71115 C 0.27968 -0.71416 0.27707 -0.71855 0.27378 -0.72133 C 0.27221 -0.72271 0.26423 -0.7248 0.26301 -0.72549 C 0.25728 -0.7285 0.2519 -0.73312 0.24617 -0.7359 C 0.23332 -0.74214 0.21926 -0.74515 0.20607 -0.75024 C 0.1953 -0.7544 0.18489 -0.75949 0.17378 -0.76249 C 0.14826 -0.77891 0.11718 -0.78169 0.08923 -0.78493 C 0.06909 -0.79024 0.04964 -0.79626 0.02916 -0.79926 C -0.03664 -0.8284 -0.09029 -0.80666 -0.17397 -0.80759 C -0.21216 -0.8062 -0.23056 -0.80435 -0.2632 -0.79718 C -0.26928 -0.79325 -0.27553 -0.79256 -0.28161 -0.78909 C -0.28716 -0.78585 -0.29272 -0.78146 -0.29845 -0.77891 C -0.30626 -0.77544 -0.31407 -0.77382 -0.32154 -0.76851 C -0.3257 -0.7655 -0.33109 -0.76018 -0.33543 -0.75625 C -0.33699 -0.75486 -0.33855 -0.75347 -0.34011 -0.75209 C -0.34168 -0.7507 -0.34463 -0.74815 -0.34463 -0.74815 C -0.35157 -0.72988 -0.36459 -0.71508 -0.37397 -0.69889 C -0.37744 -0.69311 -0.38004 -0.68641 -0.38317 -0.68039 C -0.38421 -0.67831 -0.38629 -0.67438 -0.38629 -0.67438 C -0.38595 -0.67091 -0.38525 -0.65865 -0.38317 -0.6538 C -0.38143 -0.6494 -0.379 -0.6457 -0.37692 -0.64154 C -0.37588 -0.63946 -0.37397 -0.6353 -0.37397 -0.6353 C -0.37119 -0.62049 -0.36077 -0.61032 -0.35244 -0.60061 C -0.34914 -0.59667 -0.34671 -0.59135 -0.34306 -0.58812 C -0.3323 -0.57864 -0.33681 -0.58303 -0.32935 -0.57586 C -0.32674 -0.57332 -0.32015 -0.57193 -0.32015 -0.57193 C -0.29984 -0.57424 -0.30852 -0.57123 -0.29393 -0.57794 C -0.29046 -0.57956 -0.28786 -0.58349 -0.28473 -0.58627 C -0.28317 -0.58765 -0.28178 -0.5895 -0.28004 -0.59043 C -0.27049 -0.59459 -0.26251 -0.6013 -0.25539 -0.61078 C -0.25279 -0.61009 -0.24984 -0.61078 -0.24775 -0.6087 C -0.24463 -0.60569 -0.2422 -0.58789 -0.24011 -0.5821 C -0.23838 -0.57123 -0.23716 -0.56013 -0.23543 -0.54926 C -0.23508 -0.54718 -0.23508 -0.54464 -0.23386 -0.54325 C -0.2323 -0.54163 -0.22987 -0.54186 -0.22779 -0.54117 C -0.22466 -0.54418 -0.22067 -0.5451 -0.21859 -0.54926 C -0.21754 -0.55158 -0.21685 -0.55366 -0.21546 -0.55551 C -0.21129 -0.56083 -0.20574 -0.56453 -0.20157 -0.57008 " pathEditMode="relative" ptsTypes="ffffffffffffffffffffffffffffff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94330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ALL  OF  THESE  WORLD  MONUMENTS  </a:t>
            </a:r>
            <a:r>
              <a:rPr lang="en-US" sz="5400" dirty="0" smtClean="0">
                <a:hlinkClick r:id="rId2" action="ppaction://hlinkfile"/>
              </a:rPr>
              <a:t>ARE</a:t>
            </a:r>
            <a:r>
              <a:rPr lang="en-US" sz="5400" dirty="0" smtClean="0"/>
              <a:t>   IN   GREAT   DANGER   NOW.</a:t>
            </a:r>
          </a:p>
          <a:p>
            <a:pPr marL="914400" indent="-914400"/>
            <a:r>
              <a:rPr lang="en-US" sz="5400" dirty="0" smtClean="0"/>
              <a:t>LET`S  SAVE  THEM  </a:t>
            </a:r>
            <a:r>
              <a:rPr lang="en-US" sz="5400" dirty="0" smtClean="0">
                <a:hlinkClick r:id="rId3" action="ppaction://hlinkfile"/>
              </a:rPr>
              <a:t>FOR</a:t>
            </a:r>
            <a:r>
              <a:rPr lang="en-US" sz="5400" dirty="0" smtClean="0"/>
              <a:t> </a:t>
            </a:r>
          </a:p>
          <a:p>
            <a:pPr marL="914400" indent="-914400"/>
            <a:r>
              <a:rPr lang="en-US" sz="5400" dirty="0" smtClean="0"/>
              <a:t>US  </a:t>
            </a:r>
            <a:r>
              <a:rPr lang="en-US" sz="5400" dirty="0" smtClean="0">
                <a:hlinkClick r:id="rId3" action="ppaction://hlinkfile"/>
              </a:rPr>
              <a:t>AND</a:t>
            </a:r>
            <a:r>
              <a:rPr lang="en-US" sz="5400" dirty="0" smtClean="0"/>
              <a:t>  OUR  FUTURE GENERATION!!!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547</TotalTime>
  <Words>272</Words>
  <Application>Microsoft Office PowerPoint</Application>
  <PresentationFormat>Экран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                     THE WORLD                             MONUMENTS  </vt:lpstr>
      <vt:lpstr>Слайд 3</vt:lpstr>
      <vt:lpstr>Слайд 4</vt:lpstr>
      <vt:lpstr>Слайд 5</vt:lpstr>
      <vt:lpstr>Слайд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 MONUMENTS</dc:title>
  <dc:creator>1</dc:creator>
  <cp:lastModifiedBy>1</cp:lastModifiedBy>
  <cp:revision>58</cp:revision>
  <dcterms:created xsi:type="dcterms:W3CDTF">2013-04-06T01:53:28Z</dcterms:created>
  <dcterms:modified xsi:type="dcterms:W3CDTF">2015-02-19T16:06:37Z</dcterms:modified>
</cp:coreProperties>
</file>