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1094F1-3AEA-4C31-A539-E7B2BF863B64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916BC-648E-4638-B0A6-CB8DF8927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479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62750BE-4790-42AC-9F3D-0B00BDA0B59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49691DF-474D-4DA9-981A-CFAD66C9D4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844408" cy="18002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effectLst/>
                <a:latin typeface="Times New Roman"/>
                <a:ea typeface="Calibri"/>
              </a:rPr>
              <a:t>Славянские </a:t>
            </a:r>
            <a:br>
              <a:rPr lang="ru-RU" sz="6000" b="1" dirty="0" smtClean="0">
                <a:effectLst/>
                <a:latin typeface="Times New Roman"/>
                <a:ea typeface="Calibri"/>
              </a:rPr>
            </a:br>
            <a:r>
              <a:rPr lang="ru-RU" sz="6000" b="1" dirty="0" smtClean="0">
                <a:effectLst/>
                <a:latin typeface="Times New Roman"/>
                <a:ea typeface="Calibri"/>
              </a:rPr>
              <a:t>куклы-обереги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8606" y="4619889"/>
            <a:ext cx="6400800" cy="2232249"/>
          </a:xfrm>
        </p:spPr>
        <p:txBody>
          <a:bodyPr/>
          <a:lstStyle/>
          <a:p>
            <a:r>
              <a:rPr lang="ru-RU" sz="4400" dirty="0" smtClean="0">
                <a:latin typeface="Times New Roman"/>
                <a:ea typeface="Calibri"/>
              </a:rPr>
              <a:t>технология</a:t>
            </a:r>
            <a:r>
              <a:rPr lang="ru-RU" sz="4400" dirty="0" smtClean="0">
                <a:effectLst/>
                <a:latin typeface="Times New Roman"/>
                <a:ea typeface="Calibri"/>
              </a:rPr>
              <a:t> изготовления куклы «Колокольчик»</a:t>
            </a:r>
            <a:endParaRPr lang="ru-RU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3097213" cy="323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35896" y="2413338"/>
            <a:ext cx="489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Коюшевой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Анастасии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Ученицы 5 класса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Пронина Т.А.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72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Новая папка (2)\0-kolokolchik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1432"/>
            <a:ext cx="4680520" cy="3510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699034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Т</a:t>
            </a:r>
            <a:r>
              <a:rPr lang="ru-RU" sz="36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ри круга из разноцветных тканей. Это три юбки.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6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Счастье у человека складывается тоже из трех частей</a:t>
            </a:r>
            <a:r>
              <a:rPr lang="ru-RU" sz="360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телу хорошо, душе радостно, дух спокоен, то человек вполне счастлив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70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Новая папка (2)\0-kolokolchik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39248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509120"/>
            <a:ext cx="850359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600" dirty="0" smtClean="0">
                <a:effectLst/>
                <a:latin typeface="Times New Roman"/>
                <a:ea typeface="Times New Roman"/>
                <a:cs typeface="Times New Roman"/>
              </a:rPr>
              <a:t>Комочек синтепона вкладываем в середину круга.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600" dirty="0" smtClean="0">
                <a:effectLst/>
                <a:latin typeface="Times New Roman"/>
                <a:ea typeface="Times New Roman"/>
                <a:cs typeface="Times New Roman"/>
              </a:rPr>
              <a:t>Заматываем ткань вокруг головы ниткой несколько раз. Нитки здесь экономить не нужно. </a:t>
            </a:r>
            <a:endParaRPr lang="ru-RU" sz="2600" dirty="0"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8024" y="620688"/>
            <a:ext cx="39670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600" dirty="0">
                <a:latin typeface="Times New Roman"/>
                <a:ea typeface="Times New Roman"/>
                <a:cs typeface="Times New Roman"/>
              </a:rPr>
              <a:t>Из синтепона делаем шарик нужного размера. </a:t>
            </a:r>
            <a:r>
              <a:rPr lang="ru-RU" sz="2600" dirty="0" smtClean="0">
                <a:latin typeface="Times New Roman"/>
                <a:ea typeface="Times New Roman"/>
                <a:cs typeface="Times New Roman"/>
              </a:rPr>
              <a:t>Берем </a:t>
            </a:r>
            <a:r>
              <a:rPr lang="ru-RU" sz="2600" dirty="0">
                <a:latin typeface="Times New Roman"/>
                <a:ea typeface="Times New Roman"/>
                <a:cs typeface="Times New Roman"/>
              </a:rPr>
              <a:t>самый большой круг, складываем его пополам и еще раз пополам, находим центр.</a:t>
            </a:r>
            <a:endParaRPr lang="ru-RU" sz="26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4673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Новая папка (2)\0-kolokolchik_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14" y="548680"/>
            <a:ext cx="4696449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1" y="406049"/>
            <a:ext cx="3602533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600" dirty="0" smtClean="0">
                <a:effectLst/>
                <a:latin typeface="Times New Roman"/>
                <a:ea typeface="Times New Roman"/>
                <a:cs typeface="Times New Roman"/>
              </a:rPr>
              <a:t>Прямоугольник белой ткани складываем пополам и еще раз пополам, находим центр. Этот слой ткани последний, и для формирования лица он имеет решающее значение. </a:t>
            </a:r>
            <a:endParaRPr lang="ru-RU" sz="2600" dirty="0"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4653136"/>
            <a:ext cx="4176464" cy="1819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600" dirty="0">
                <a:latin typeface="Times New Roman"/>
                <a:ea typeface="Times New Roman"/>
                <a:cs typeface="Times New Roman"/>
              </a:rPr>
              <a:t>Постарайтесь, чтобы оно получилось без морщин. Обвязываем голову ниткой.</a:t>
            </a:r>
            <a:endParaRPr lang="ru-RU" sz="2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405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Новая папка (2)\0-kolokolchik_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74441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613442"/>
            <a:ext cx="5026888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600" dirty="0" smtClean="0">
                <a:effectLst/>
                <a:latin typeface="Times New Roman"/>
                <a:ea typeface="Times New Roman"/>
                <a:cs typeface="Times New Roman"/>
              </a:rPr>
              <a:t>Затем закладываем ткань с обеих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600" dirty="0" smtClean="0">
                <a:effectLst/>
                <a:latin typeface="Times New Roman"/>
                <a:ea typeface="Times New Roman"/>
                <a:cs typeface="Times New Roman"/>
              </a:rPr>
              <a:t>сторон к центру, а потом еще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600" dirty="0" smtClean="0">
                <a:effectLst/>
                <a:latin typeface="Times New Roman"/>
                <a:ea typeface="Times New Roman"/>
                <a:cs typeface="Times New Roman"/>
              </a:rPr>
              <a:t>раз к центру. И еще раз пополам. </a:t>
            </a:r>
            <a:endParaRPr lang="ru-RU" sz="2600" dirty="0" smtClean="0"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600" dirty="0" smtClean="0">
                <a:effectLst/>
                <a:latin typeface="Times New Roman"/>
                <a:ea typeface="Times New Roman"/>
                <a:cs typeface="Times New Roman"/>
              </a:rPr>
              <a:t>Перевязываем ручку ниткой.</a:t>
            </a:r>
            <a:endParaRPr lang="ru-RU" sz="2600" dirty="0" smtClean="0"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600" dirty="0">
                <a:effectLst/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sz="2600" dirty="0" smtClean="0">
                <a:effectLst/>
                <a:latin typeface="Times New Roman"/>
                <a:ea typeface="Times New Roman"/>
                <a:cs typeface="Times New Roman"/>
              </a:rPr>
              <a:t>оступаем </a:t>
            </a:r>
            <a:r>
              <a:rPr lang="ru-RU" sz="2600" dirty="0" smtClean="0">
                <a:latin typeface="Times New Roman"/>
                <a:ea typeface="Times New Roman"/>
                <a:cs typeface="Times New Roman"/>
              </a:rPr>
              <a:t>так же </a:t>
            </a:r>
            <a:r>
              <a:rPr lang="ru-RU" sz="2600" dirty="0" smtClean="0">
                <a:effectLst/>
                <a:latin typeface="Times New Roman"/>
                <a:ea typeface="Times New Roman"/>
                <a:cs typeface="Times New Roman"/>
              </a:rPr>
              <a:t>со второй.</a:t>
            </a:r>
            <a:endParaRPr lang="ru-RU" sz="2600" dirty="0">
              <a:ea typeface="Calibri"/>
              <a:cs typeface="Times New Roman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56991"/>
            <a:ext cx="3962325" cy="3320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59" y="335999"/>
            <a:ext cx="475441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Times New Roman"/>
                <a:ea typeface="Times New Roman"/>
                <a:cs typeface="Times New Roman"/>
              </a:rPr>
              <a:t>Поворачиваем куклу к себе таким образом, чтобы можно было работать над созданием сначала одной ручки, потом второй</a:t>
            </a:r>
            <a:r>
              <a:rPr lang="ru-RU" sz="2600" dirty="0" smtClean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2600" dirty="0">
                <a:latin typeface="Times New Roman"/>
                <a:ea typeface="Times New Roman"/>
                <a:cs typeface="Times New Roman"/>
              </a:rPr>
              <a:t> Складываем небольшую часть ткани внутрь.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911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260648"/>
            <a:ext cx="8784976" cy="924475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Готовый образец куклы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4860295" cy="4886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042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116632"/>
            <a:ext cx="7125113" cy="1457132"/>
          </a:xfrm>
        </p:spPr>
        <p:txBody>
          <a:bodyPr>
            <a:normAutofit/>
          </a:bodyPr>
          <a:lstStyle/>
          <a:p>
            <a:r>
              <a:rPr lang="ru-RU" dirty="0" smtClean="0"/>
              <a:t>       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endParaRPr lang="ru-RU" sz="5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328237"/>
            <a:ext cx="3097036" cy="3237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2492896"/>
            <a:ext cx="1015021" cy="907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3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725143"/>
            <a:ext cx="4336444" cy="907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3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61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84</TotalTime>
  <Words>200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Spring</vt:lpstr>
      <vt:lpstr>Славянские  куклы-обереги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Готовый образец куклы</vt:lpstr>
      <vt:lpstr>       СПАСИБО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"Славянские куклы-обереги"</dc:title>
  <dc:creator>admin</dc:creator>
  <cp:lastModifiedBy>admin</cp:lastModifiedBy>
  <cp:revision>17</cp:revision>
  <dcterms:created xsi:type="dcterms:W3CDTF">2013-03-21T07:07:27Z</dcterms:created>
  <dcterms:modified xsi:type="dcterms:W3CDTF">2015-03-02T12:29:48Z</dcterms:modified>
</cp:coreProperties>
</file>