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64" r:id="rId5"/>
    <p:sldId id="258" r:id="rId6"/>
    <p:sldId id="265" r:id="rId7"/>
    <p:sldId id="259" r:id="rId8"/>
    <p:sldId id="267" r:id="rId9"/>
    <p:sldId id="263" r:id="rId10"/>
    <p:sldId id="262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F874A-7899-4C22-B9CE-A4E3B707A8D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8C002-4B33-418B-A956-B95F3982C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o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3312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945412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26035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297722415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834126f81169bad99954a08f53866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652430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31440"/>
            <a:ext cx="9143999" cy="73894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17761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42566"/>
            <a:ext cx="9144000" cy="69005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7a61e_c5aa12d3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77772" cy="61261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d5cddb4290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4629" y="1600200"/>
            <a:ext cx="7014741" cy="4525963"/>
          </a:xfrm>
        </p:spPr>
      </p:pic>
      <p:pic>
        <p:nvPicPr>
          <p:cNvPr id="5" name="Рисунок 4" descr="6d5cddb4290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12576" y="0"/>
            <a:ext cx="97565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</cp:revision>
  <dcterms:created xsi:type="dcterms:W3CDTF">2015-02-03T11:48:21Z</dcterms:created>
  <dcterms:modified xsi:type="dcterms:W3CDTF">2015-03-12T10:01:15Z</dcterms:modified>
</cp:coreProperties>
</file>