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2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6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933056"/>
            <a:ext cx="5120640" cy="259228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i="1" dirty="0" smtClean="0"/>
              <a:t>Курицына </a:t>
            </a:r>
            <a:r>
              <a:rPr lang="ru-RU" i="1" dirty="0"/>
              <a:t>Кристина Андреевна </a:t>
            </a:r>
            <a:endParaRPr lang="ru-RU" i="1" dirty="0" smtClean="0"/>
          </a:p>
          <a:p>
            <a:pPr algn="r"/>
            <a:r>
              <a:rPr lang="ru-RU" i="1" dirty="0" smtClean="0"/>
              <a:t>зам.зав</a:t>
            </a:r>
            <a:r>
              <a:rPr lang="ru-RU" i="1" dirty="0"/>
              <a:t>. по </a:t>
            </a:r>
            <a:r>
              <a:rPr lang="ru-RU" i="1" dirty="0" smtClean="0"/>
              <a:t>ВМР</a:t>
            </a:r>
          </a:p>
          <a:p>
            <a:pPr algn="r"/>
            <a:r>
              <a:rPr lang="ru-RU" i="1" dirty="0"/>
              <a:t>Малофеева Нина Сергеевна </a:t>
            </a:r>
          </a:p>
          <a:p>
            <a:pPr algn="r"/>
            <a:r>
              <a:rPr lang="ru-RU" i="1" dirty="0"/>
              <a:t>педагог-психолог/тьютор</a:t>
            </a:r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b="1" dirty="0" smtClean="0"/>
              <a:t>МДОУ «Центр </a:t>
            </a:r>
            <a:r>
              <a:rPr lang="ru-RU" b="1" dirty="0"/>
              <a:t>развития ребенка -детский сад </a:t>
            </a:r>
            <a:r>
              <a:rPr lang="ru-RU" b="1" dirty="0" smtClean="0"/>
              <a:t>№ 110»</a:t>
            </a:r>
            <a:endParaRPr lang="ru-RU" b="1" dirty="0"/>
          </a:p>
          <a:p>
            <a:pPr algn="r"/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9896" y="188640"/>
            <a:ext cx="5120640" cy="3532968"/>
          </a:xfrm>
        </p:spPr>
        <p:txBody>
          <a:bodyPr>
            <a:normAutofit/>
          </a:bodyPr>
          <a:lstStyle/>
          <a:p>
            <a:r>
              <a:rPr lang="ru-RU" b="1" dirty="0"/>
              <a:t>Сопровождение детей с ООП </a:t>
            </a:r>
            <a:r>
              <a:rPr lang="ru-RU" b="1" dirty="0" smtClean="0"/>
              <a:t>в дошкольной организации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65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544216"/>
          </a:xfrm>
        </p:spPr>
        <p:txBody>
          <a:bodyPr>
            <a:noAutofit/>
          </a:bodyPr>
          <a:lstStyle/>
          <a:p>
            <a:r>
              <a:rPr lang="ru-RU" sz="2800" b="1" i="1" dirty="0"/>
              <a:t>Дошкольное учреждение </a:t>
            </a:r>
            <a:r>
              <a:rPr lang="ru-RU" sz="2800" b="1" i="1" dirty="0" smtClean="0"/>
              <a:t>с </a:t>
            </a:r>
            <a:r>
              <a:rPr lang="ru-RU" sz="2800" b="1" i="1" dirty="0"/>
              <a:t>группами </a:t>
            </a:r>
            <a:r>
              <a:rPr lang="ru-RU" sz="2800" b="1" i="1" dirty="0" smtClean="0"/>
              <a:t>общеразвивающей </a:t>
            </a:r>
            <a:r>
              <a:rPr lang="ru-RU" sz="2800" b="1" i="1" dirty="0"/>
              <a:t>направленности посещают </a:t>
            </a:r>
            <a:r>
              <a:rPr lang="ru-RU" sz="2800" b="1" i="1" dirty="0" smtClean="0"/>
              <a:t>: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2132856"/>
            <a:ext cx="8595360" cy="46085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11 детей с ограниченными возможностями здоровья, </a:t>
            </a:r>
            <a:r>
              <a:rPr lang="ru-RU" dirty="0"/>
              <a:t>среди </a:t>
            </a:r>
            <a:r>
              <a:rPr lang="ru-RU" dirty="0" smtClean="0"/>
              <a:t>которых: :</a:t>
            </a:r>
          </a:p>
          <a:p>
            <a:r>
              <a:rPr lang="ru-RU" dirty="0" smtClean="0"/>
              <a:t>7 детей-инвалидов</a:t>
            </a:r>
          </a:p>
          <a:p>
            <a:r>
              <a:rPr lang="ru-RU" dirty="0" smtClean="0"/>
              <a:t>2 </a:t>
            </a:r>
            <a:r>
              <a:rPr lang="ru-RU" dirty="0"/>
              <a:t>ребенка с синдромом </a:t>
            </a:r>
            <a:r>
              <a:rPr lang="ru-RU" dirty="0" smtClean="0"/>
              <a:t>Дауна </a:t>
            </a:r>
          </a:p>
          <a:p>
            <a:r>
              <a:rPr lang="ru-RU" dirty="0" smtClean="0"/>
              <a:t>1 с нарушением зрения</a:t>
            </a:r>
          </a:p>
          <a:p>
            <a:r>
              <a:rPr lang="ru-RU" dirty="0" smtClean="0"/>
              <a:t>1 </a:t>
            </a:r>
            <a:r>
              <a:rPr lang="ru-RU" dirty="0"/>
              <a:t>ребенок </a:t>
            </a:r>
            <a:r>
              <a:rPr lang="ru-RU" dirty="0" smtClean="0"/>
              <a:t>со сложной структурой нарушений</a:t>
            </a:r>
          </a:p>
          <a:p>
            <a:r>
              <a:rPr lang="ru-RU" dirty="0" smtClean="0"/>
              <a:t>4 с нарушениями речи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Из них  </a:t>
            </a:r>
            <a:r>
              <a:rPr lang="ru-RU" b="1" dirty="0"/>
              <a:t>8</a:t>
            </a:r>
            <a:r>
              <a:rPr lang="ru-RU" b="1" dirty="0" smtClean="0"/>
              <a:t> с особыми </a:t>
            </a:r>
            <a:r>
              <a:rPr lang="ru-RU" b="1" dirty="0"/>
              <a:t>образовательными потребностями (ООП</a:t>
            </a:r>
            <a:r>
              <a:rPr lang="ru-RU" b="1" dirty="0" smtClean="0"/>
              <a:t>) </a:t>
            </a:r>
          </a:p>
          <a:p>
            <a:pPr marL="0" indent="0">
              <a:buNone/>
            </a:pPr>
            <a:r>
              <a:rPr lang="ru-RU" sz="1700" dirty="0"/>
              <a:t>это дети, нуждающиеся в получении специальной психолого-педагогической помощи и организации особых условий при их воспитании и </a:t>
            </a:r>
            <a:r>
              <a:rPr lang="ru-RU" sz="1700" dirty="0" smtClean="0"/>
              <a:t>обучении</a:t>
            </a:r>
          </a:p>
          <a:p>
            <a:pPr marL="0" indent="0">
              <a:buNone/>
            </a:pPr>
            <a:endParaRPr lang="ru-RU" sz="1700" dirty="0"/>
          </a:p>
          <a:p>
            <a:pPr marL="0" indent="0">
              <a:buNone/>
            </a:pPr>
            <a:r>
              <a:rPr lang="ru-RU" dirty="0" smtClean="0"/>
              <a:t>Каждому </a:t>
            </a:r>
            <a:r>
              <a:rPr lang="ru-RU" dirty="0"/>
              <a:t>ребенку </a:t>
            </a:r>
            <a:r>
              <a:rPr lang="ru-RU" dirty="0" smtClean="0"/>
              <a:t>с ООП в </a:t>
            </a:r>
            <a:r>
              <a:rPr lang="ru-RU" dirty="0"/>
              <a:t>соответствии с Законом </a:t>
            </a:r>
            <a:r>
              <a:rPr lang="ru-RU" dirty="0" smtClean="0"/>
              <a:t>«Об </a:t>
            </a:r>
            <a:r>
              <a:rPr lang="ru-RU" dirty="0"/>
              <a:t>образовании </a:t>
            </a:r>
            <a:r>
              <a:rPr lang="ru-RU" dirty="0" smtClean="0"/>
              <a:t>в Российской Федерации» должны создаваться </a:t>
            </a:r>
            <a:r>
              <a:rPr lang="ru-RU" dirty="0"/>
              <a:t>специальные образовательные условия.</a:t>
            </a:r>
          </a:p>
        </p:txBody>
      </p:sp>
    </p:spTree>
    <p:extLst>
      <p:ext uri="{BB962C8B-B14F-4D97-AF65-F5344CB8AC3E}">
        <p14:creationId xmlns:p14="http://schemas.microsoft.com/office/powerpoint/2010/main" val="204453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91550" cy="1368152"/>
          </a:xfrm>
        </p:spPr>
        <p:txBody>
          <a:bodyPr>
            <a:normAutofit/>
          </a:bodyPr>
          <a:lstStyle/>
          <a:p>
            <a:r>
              <a:rPr lang="ru-RU" sz="2000" b="1" i="1" dirty="0"/>
              <a:t>Сопровождение </a:t>
            </a:r>
            <a:r>
              <a:rPr lang="ru-RU" sz="2000" i="1" dirty="0"/>
              <a:t>– это особая форма осуществления пролонгированной социальной и психологической помощи, направленной на поиск скрытых ресурсов развития человека, семьи или организации и опору на собственные возможности.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556792"/>
            <a:ext cx="859536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/>
              <a:t>Система сопровождения ребенка с ООП</a:t>
            </a:r>
          </a:p>
          <a:p>
            <a:pPr marL="457200" indent="-457200"/>
            <a:r>
              <a:rPr lang="ru-RU" sz="3200" i="1" dirty="0" smtClean="0"/>
              <a:t>Нормативно-правовая база</a:t>
            </a:r>
          </a:p>
          <a:p>
            <a:pPr marL="457200" indent="-457200"/>
            <a:r>
              <a:rPr lang="ru-RU" sz="3200" i="1" dirty="0" smtClean="0"/>
              <a:t>Система взаимодействия с социальными партнерами</a:t>
            </a:r>
          </a:p>
          <a:p>
            <a:pPr marL="457200" indent="-457200"/>
            <a:r>
              <a:rPr lang="ru-RU" sz="3200" i="1" smtClean="0"/>
              <a:t>Психолого-педагогическое </a:t>
            </a:r>
            <a:r>
              <a:rPr lang="ru-RU" sz="3200" i="1" dirty="0" smtClean="0"/>
              <a:t>сопровождение</a:t>
            </a:r>
          </a:p>
          <a:p>
            <a:pPr marL="457200" indent="-457200"/>
            <a:r>
              <a:rPr lang="ru-RU" sz="3200" i="1" dirty="0" smtClean="0"/>
              <a:t>Преемственность в работе специалистов</a:t>
            </a:r>
          </a:p>
          <a:p>
            <a:pPr marL="457200" indent="-457200"/>
            <a:r>
              <a:rPr lang="ru-RU" sz="3200" i="1" dirty="0" smtClean="0"/>
              <a:t>Материально-техническое, программно-методическое сопровождение</a:t>
            </a:r>
          </a:p>
          <a:p>
            <a:pPr marL="457200" indent="-457200"/>
            <a:endParaRPr lang="ru-RU" sz="3200" i="1" dirty="0" smtClean="0"/>
          </a:p>
          <a:p>
            <a:pPr marL="457200" indent="-457200"/>
            <a:endParaRPr lang="ru-RU" sz="3200" i="1" dirty="0" smtClean="0"/>
          </a:p>
          <a:p>
            <a:pPr marL="0" indent="0" algn="ctr">
              <a:buNone/>
            </a:pPr>
            <a:endParaRPr lang="ru-RU" sz="3200" i="1" dirty="0" smtClean="0"/>
          </a:p>
        </p:txBody>
      </p:sp>
    </p:spTree>
    <p:extLst>
      <p:ext uri="{BB962C8B-B14F-4D97-AF65-F5344CB8AC3E}">
        <p14:creationId xmlns:p14="http://schemas.microsoft.com/office/powerpoint/2010/main" val="1760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Система сопровождения ребенка с ООП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18882" y="1556792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Администрация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18169" y="2708920"/>
            <a:ext cx="280831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Тьютор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5023048"/>
            <a:ext cx="208823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Воспитатели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5018112"/>
            <a:ext cx="2493285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Ребёнок-Родитель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32140" y="5023048"/>
            <a:ext cx="237626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Специалисты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>
            <a:stCxn id="5" idx="2"/>
            <a:endCxn id="10" idx="0"/>
          </p:cNvCxnSpPr>
          <p:nvPr/>
        </p:nvCxnSpPr>
        <p:spPr>
          <a:xfrm flipH="1">
            <a:off x="4222325" y="2276872"/>
            <a:ext cx="713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1" idx="3"/>
            <a:endCxn id="12" idx="1"/>
          </p:cNvCxnSpPr>
          <p:nvPr/>
        </p:nvCxnSpPr>
        <p:spPr>
          <a:xfrm flipV="1">
            <a:off x="2411760" y="5378152"/>
            <a:ext cx="504056" cy="49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2" idx="3"/>
            <a:endCxn id="13" idx="1"/>
          </p:cNvCxnSpPr>
          <p:nvPr/>
        </p:nvCxnSpPr>
        <p:spPr>
          <a:xfrm>
            <a:off x="5409101" y="5378152"/>
            <a:ext cx="423039" cy="49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4191713" y="3288940"/>
            <a:ext cx="31325" cy="17341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367644" y="4580148"/>
            <a:ext cx="0" cy="4369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7020272" y="4581128"/>
            <a:ext cx="0" cy="4369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1367644" y="4581128"/>
            <a:ext cx="283973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4191713" y="4581128"/>
            <a:ext cx="282855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0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91550" cy="126876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Тьютор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dirty="0"/>
              <a:t> - специалист с педагогическим образованием, который сопровождает процесс индивидуального образования</a:t>
            </a:r>
            <a:br>
              <a:rPr lang="ru-RU" sz="2000" dirty="0"/>
            </a:br>
            <a:r>
              <a:rPr lang="ru-RU" sz="1600" i="1" dirty="0" smtClean="0"/>
              <a:t>Ассистент (помощник) – лицо, оказывающее техническую помощь</a:t>
            </a:r>
            <a:endParaRPr lang="ru-RU" sz="16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44824"/>
            <a:ext cx="8595360" cy="49377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индивидуальное </a:t>
            </a:r>
            <a:r>
              <a:rPr lang="ru-RU" dirty="0"/>
              <a:t>сопровождение </a:t>
            </a:r>
            <a:r>
              <a:rPr lang="ru-RU" dirty="0" smtClean="0"/>
              <a:t>ребёнка с ООП в </a:t>
            </a:r>
            <a:r>
              <a:rPr lang="ru-RU" dirty="0"/>
              <a:t>процессе образовательной </a:t>
            </a:r>
            <a:r>
              <a:rPr lang="ru-RU" dirty="0" smtClean="0"/>
              <a:t>деятельности</a:t>
            </a:r>
          </a:p>
          <a:p>
            <a:r>
              <a:rPr lang="ru-RU" dirty="0"/>
              <a:t>разработка адаптированной образовательной </a:t>
            </a:r>
            <a:r>
              <a:rPr lang="ru-RU" dirty="0" smtClean="0"/>
              <a:t>программы</a:t>
            </a:r>
          </a:p>
          <a:p>
            <a:r>
              <a:rPr lang="ru-RU" dirty="0"/>
              <a:t>отслеживание результатов освоения адаптированной образовательной программы</a:t>
            </a:r>
            <a:endParaRPr lang="ru-RU" dirty="0" smtClean="0"/>
          </a:p>
          <a:p>
            <a:r>
              <a:rPr lang="ru-RU" dirty="0" smtClean="0"/>
              <a:t>координация </a:t>
            </a:r>
            <a:r>
              <a:rPr lang="ru-RU" dirty="0"/>
              <a:t>работы </a:t>
            </a:r>
            <a:r>
              <a:rPr lang="ru-RU" dirty="0" smtClean="0"/>
              <a:t>специалистов, </a:t>
            </a:r>
          </a:p>
          <a:p>
            <a:r>
              <a:rPr lang="ru-RU" dirty="0" smtClean="0"/>
              <a:t>взаимодействие </a:t>
            </a:r>
            <a:r>
              <a:rPr lang="ru-RU" dirty="0"/>
              <a:t>с родителями, </a:t>
            </a:r>
            <a:endParaRPr lang="ru-RU" dirty="0" smtClean="0"/>
          </a:p>
          <a:p>
            <a:r>
              <a:rPr lang="ru-RU" dirty="0" smtClean="0"/>
              <a:t>отслеживание </a:t>
            </a:r>
            <a:r>
              <a:rPr lang="ru-RU" dirty="0"/>
              <a:t>психологического климата в детском </a:t>
            </a:r>
            <a:r>
              <a:rPr lang="ru-RU" dirty="0" smtClean="0"/>
              <a:t>коллективе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i="1" dirty="0" smtClean="0"/>
              <a:t>В </a:t>
            </a:r>
            <a:r>
              <a:rPr lang="ru-RU" i="1" dirty="0"/>
              <a:t>процессе работы тьютор отслеживает не только процесс образовательно деятельности детей с ООП, но и следит за тем, чтобы образовательная деятельность других детей осуществлялась в полном объёме.</a:t>
            </a:r>
          </a:p>
        </p:txBody>
      </p:sp>
    </p:spTree>
    <p:extLst>
      <p:ext uri="{BB962C8B-B14F-4D97-AF65-F5344CB8AC3E}">
        <p14:creationId xmlns:p14="http://schemas.microsoft.com/office/powerpoint/2010/main" val="241256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908720"/>
            <a:ext cx="8594725" cy="493712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/>
              <a:t>Сопровождение ребенка с ООП</a:t>
            </a:r>
          </a:p>
          <a:p>
            <a:pPr marL="0" indent="0">
              <a:buNone/>
            </a:pPr>
            <a:r>
              <a:rPr lang="ru-RU" sz="2800" dirty="0"/>
              <a:t>Работа строится по следующим направлениям</a:t>
            </a:r>
            <a:r>
              <a:rPr lang="ru-RU" sz="2800" dirty="0" smtClean="0"/>
              <a:t>:</a:t>
            </a:r>
            <a:endParaRPr lang="ru-RU" sz="2800" dirty="0"/>
          </a:p>
          <a:p>
            <a:r>
              <a:rPr lang="ru-RU" sz="2800" dirty="0"/>
              <a:t>Работа с педагогами;</a:t>
            </a:r>
          </a:p>
          <a:p>
            <a:r>
              <a:rPr lang="ru-RU" sz="2800" dirty="0"/>
              <a:t>Работа с детьми группы;</a:t>
            </a:r>
          </a:p>
          <a:p>
            <a:r>
              <a:rPr lang="ru-RU" sz="2800" dirty="0"/>
              <a:t>Работа с ребенком с ООП по адаптированной образовательной программе и индивидуальная коррекционная </a:t>
            </a:r>
            <a:r>
              <a:rPr lang="ru-RU" sz="2800" dirty="0" smtClean="0"/>
              <a:t>работа</a:t>
            </a:r>
            <a:r>
              <a:rPr lang="ru-RU" sz="2800" dirty="0"/>
              <a:t>;</a:t>
            </a:r>
            <a:endParaRPr lang="ru-RU" sz="2800" dirty="0" smtClean="0"/>
          </a:p>
          <a:p>
            <a:r>
              <a:rPr lang="ru-RU" sz="2800" dirty="0"/>
              <a:t>Работа с </a:t>
            </a:r>
            <a:r>
              <a:rPr lang="ru-RU" sz="2800" dirty="0" smtClean="0"/>
              <a:t>родителями ребёнка с ООП;</a:t>
            </a:r>
          </a:p>
          <a:p>
            <a:r>
              <a:rPr lang="ru-RU" sz="2800" dirty="0" smtClean="0"/>
              <a:t>Работа с родителями детей группы.</a:t>
            </a:r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9321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591550" cy="10668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36573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750</TotalTime>
  <Words>294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Soho</vt:lpstr>
      <vt:lpstr>Сопровождение детей с ООП в дошкольной организации </vt:lpstr>
      <vt:lpstr>Дошкольное учреждение с группами общеразвивающей направленности посещают :</vt:lpstr>
      <vt:lpstr>Сопровождение – это особая форма осуществления пролонгированной социальной и психологической помощи, направленной на поиск скрытых ресурсов развития человека, семьи или организации и опору на собственные возможности.</vt:lpstr>
      <vt:lpstr>Система сопровождения ребенка с ООП </vt:lpstr>
      <vt:lpstr>Тьютор  - специалист с педагогическим образованием, который сопровождает процесс индивидуального образования Ассистент (помощник) – лицо, оказывающее техническую помощь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33</cp:revision>
  <dcterms:created xsi:type="dcterms:W3CDTF">2014-09-19T06:51:42Z</dcterms:created>
  <dcterms:modified xsi:type="dcterms:W3CDTF">2014-10-21T17:25:06Z</dcterms:modified>
</cp:coreProperties>
</file>