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61" r:id="rId4"/>
    <p:sldId id="264" r:id="rId5"/>
    <p:sldId id="265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14" y="-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C6E3DD-9BBB-4AC0-A2D0-F9E5654A5EC9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65FB32-3613-4DFA-9550-5DE3964243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C6E3DD-9BBB-4AC0-A2D0-F9E5654A5EC9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65FB32-3613-4DFA-9550-5DE3964243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C6E3DD-9BBB-4AC0-A2D0-F9E5654A5EC9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65FB32-3613-4DFA-9550-5DE3964243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C6E3DD-9BBB-4AC0-A2D0-F9E5654A5EC9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65FB32-3613-4DFA-9550-5DE3964243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C6E3DD-9BBB-4AC0-A2D0-F9E5654A5EC9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65FB32-3613-4DFA-9550-5DE3964243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C6E3DD-9BBB-4AC0-A2D0-F9E5654A5EC9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65FB32-3613-4DFA-9550-5DE3964243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C6E3DD-9BBB-4AC0-A2D0-F9E5654A5EC9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65FB32-3613-4DFA-9550-5DE3964243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C6E3DD-9BBB-4AC0-A2D0-F9E5654A5EC9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65FB32-3613-4DFA-9550-5DE3964243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C6E3DD-9BBB-4AC0-A2D0-F9E5654A5EC9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65FB32-3613-4DFA-9550-5DE3964243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C6E3DD-9BBB-4AC0-A2D0-F9E5654A5EC9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65FB32-3613-4DFA-9550-5DE3964243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C6E3DD-9BBB-4AC0-A2D0-F9E5654A5EC9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65FB32-3613-4DFA-9550-5DE3964243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7C6E3DD-9BBB-4AC0-A2D0-F9E5654A5EC9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B65FB32-3613-4DFA-9550-5DE39642439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573016"/>
            <a:ext cx="5120640" cy="1296144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/>
                <a:ea typeface="Times New Roman"/>
              </a:rPr>
              <a:t>Совершенствование навыков владения </a:t>
            </a:r>
            <a:r>
              <a:rPr lang="ru-RU" sz="2400" b="1" dirty="0" smtClean="0">
                <a:latin typeface="Times New Roman"/>
                <a:ea typeface="Times New Roman"/>
              </a:rPr>
              <a:t>телом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91880" y="5373216"/>
            <a:ext cx="5120640" cy="1581150"/>
          </a:xfrm>
        </p:spPr>
        <p:txBody>
          <a:bodyPr/>
          <a:lstStyle/>
          <a:p>
            <a:r>
              <a:rPr lang="ru-RU" dirty="0" smtClean="0"/>
              <a:t>Подготовил А.Н. </a:t>
            </a:r>
            <a:r>
              <a:rPr lang="ru-RU" dirty="0" err="1" smtClean="0"/>
              <a:t>Андрущенко</a:t>
            </a:r>
            <a:r>
              <a:rPr lang="ru-RU" dirty="0" smtClean="0"/>
              <a:t> педагог дополнительного образования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88640"/>
            <a:ext cx="2654832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58507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1.</a:t>
            </a:r>
            <a:r>
              <a:rPr lang="ru-RU" b="1" dirty="0" smtClean="0"/>
              <a:t>ОБЩЕЕ </a:t>
            </a:r>
            <a:r>
              <a:rPr lang="ru-RU" b="1" dirty="0"/>
              <a:t>ПРЕДСТАВЛЕНИЕ О ПЕРЕМЕЩЕНИЯХ БЕ3 </a:t>
            </a:r>
            <a:r>
              <a:rPr lang="ru-RU" b="1" dirty="0" smtClean="0"/>
              <a:t>МЯЧА.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>
                <a:latin typeface="Times New Roman"/>
                <a:ea typeface="Times New Roman"/>
              </a:rPr>
              <a:t>Для того чтобы игроки эффективно двигались без мяча, существует несколько определенных фундаментальных навыков, которыми они должны мастерски владеть и о которых следует помнить, находясь на площадке.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>
                <a:latin typeface="Times New Roman"/>
                <a:ea typeface="Times New Roman"/>
              </a:rPr>
              <a:t>Будьте в состоянии готовности и помните, что все движения начинаются  на полу. Пол -ваш друг.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>
                <a:latin typeface="Times New Roman"/>
                <a:ea typeface="Times New Roman"/>
              </a:rPr>
              <a:t>Двигайтесь, демонстрируя силу, быстро и сохраняя </a:t>
            </a:r>
            <a:r>
              <a:rPr lang="ru-RU" dirty="0" smtClean="0">
                <a:latin typeface="Times New Roman"/>
                <a:ea typeface="Times New Roman"/>
              </a:rPr>
              <a:t>равновесие, так как на площадке игрок должен играть 70-80процентов времени без мяча.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 smtClean="0">
                <a:latin typeface="Times New Roman"/>
                <a:ea typeface="Times New Roman"/>
              </a:rPr>
              <a:t>Открывайтесь </a:t>
            </a:r>
            <a:r>
              <a:rPr lang="ru-RU" dirty="0">
                <a:latin typeface="Times New Roman"/>
                <a:ea typeface="Times New Roman"/>
              </a:rPr>
              <a:t>или освобождайте зону. Главная цель перемещения без мяча - открыться, чтобы получить пас от игрока, владеющего мячом. Игроки </a:t>
            </a:r>
            <a:r>
              <a:rPr lang="ru-RU" dirty="0" smtClean="0">
                <a:latin typeface="Times New Roman"/>
                <a:ea typeface="Times New Roman"/>
              </a:rPr>
              <a:t>должны </a:t>
            </a:r>
            <a:r>
              <a:rPr lang="ru-RU" dirty="0">
                <a:latin typeface="Times New Roman"/>
                <a:ea typeface="Times New Roman"/>
              </a:rPr>
              <a:t>заучить - сначала пытайся открыться, а потом, если это невозможно, освободи зону. Удерживайте правильную дистанцию с </a:t>
            </a:r>
            <a:r>
              <a:rPr lang="ru-RU" dirty="0" smtClean="0">
                <a:latin typeface="Times New Roman"/>
                <a:ea typeface="Times New Roman"/>
              </a:rPr>
              <a:t>партнерами.</a:t>
            </a:r>
            <a:endParaRPr lang="ru-RU" dirty="0">
              <a:latin typeface="Times New Roman"/>
              <a:ea typeface="Times New Roman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dirty="0">
                <a:latin typeface="Times New Roman"/>
                <a:ea typeface="Times New Roman"/>
              </a:rPr>
              <a:t>Займите отличную позицию для ловли мяча. Это позиция на расстоянии 4,5-5,5 м от игрока, владеющего мячом, где игроки открыты для получения мяча. В идеале это должна быть позиция на площадке, позволяющая игроку с мячом выбрать вариант: сделать передачу, бросить по кольцу или уйти с ведением </a:t>
            </a:r>
            <a:r>
              <a:rPr lang="ru-RU" dirty="0" smtClean="0">
                <a:latin typeface="Times New Roman"/>
                <a:ea typeface="Times New Roman"/>
              </a:rPr>
              <a:t>мяча (тройная угроза).</a:t>
            </a:r>
            <a:endParaRPr lang="ru-RU" dirty="0">
              <a:latin typeface="Times New Roman"/>
              <a:ea typeface="Times New Roman"/>
            </a:endParaRPr>
          </a:p>
          <a:p>
            <a:pPr marL="342900" lvl="0" indent="-34290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07745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2.</a:t>
            </a:r>
            <a:r>
              <a:rPr lang="ru-RU" b="1" dirty="0" smtClean="0"/>
              <a:t>ОСНОВНЫЕ </a:t>
            </a:r>
            <a:r>
              <a:rPr lang="ru-RU" b="1" dirty="0"/>
              <a:t>ПЕРЕМЕЩЕНИЯ ИЛИ ШАГИ БЕЗ </a:t>
            </a:r>
            <a:r>
              <a:rPr lang="ru-RU" b="1" dirty="0" smtClean="0"/>
              <a:t>МЯЧА.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Основным </a:t>
            </a:r>
            <a:r>
              <a:rPr lang="ru-RU" dirty="0"/>
              <a:t>движениям без мяча следует обучить каждого игрока. Большинство из этих движений требует от игрока умения обманывать, чтобы вводить в заблуждение защиту. Помни: сначала делайте медленно и правильно, а затем постепенно </a:t>
            </a:r>
            <a:r>
              <a:rPr lang="ru-RU" dirty="0" smtClean="0"/>
              <a:t>увеличивайте </a:t>
            </a:r>
            <a:r>
              <a:rPr lang="ru-RU" dirty="0"/>
              <a:t>скорость исполнения.</a:t>
            </a:r>
          </a:p>
        </p:txBody>
      </p:sp>
    </p:spTree>
    <p:extLst>
      <p:ext uri="{BB962C8B-B14F-4D97-AF65-F5344CB8AC3E}">
        <p14:creationId xmlns="" xmlns:p14="http://schemas.microsoft.com/office/powerpoint/2010/main" val="74673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3.</a:t>
            </a:r>
            <a:r>
              <a:rPr lang="ru-RU" sz="3200" b="1" dirty="0" smtClean="0"/>
              <a:t>ОБМАННЫЕ ДВИЖЕНИЯ.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Обманные движения - это любые из основных движений, направленные на то, чтобы игроки защиты напряженно работали, такие как - движения, которые отвлекают защитников от помощи партнеру, играющему против игрока, владеющего мячом, или от поимки игрока с мячом в ловушку. Учите игроков </a:t>
            </a:r>
            <a:r>
              <a:rPr lang="ru-RU" dirty="0" smtClean="0"/>
              <a:t>сбивать </a:t>
            </a:r>
            <a:r>
              <a:rPr lang="ru-RU" dirty="0"/>
              <a:t>защитников с толку, вводя их в заблуждение с помощью обманных движений глазами, телом или с помощью других видимых или звуковых отвлекающих маневров.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92238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4.ДВИЖЕНИЯ </a:t>
            </a:r>
            <a:r>
              <a:rPr lang="ru-RU" b="1" dirty="0"/>
              <a:t>ПРИ </a:t>
            </a:r>
            <a:r>
              <a:rPr lang="ru-RU" b="1" dirty="0" smtClean="0"/>
              <a:t>БРОСКАХ.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Когда мяч находится в воздухе после броска по корзине, выполненного нападающей командой, каждый из игроков нападения должен либо двигаться, чтобы запять позицию для борьбы за отскок, либо перейти к защитным обязанностям, в </a:t>
            </a:r>
            <a:r>
              <a:rPr lang="ru-RU" dirty="0" smtClean="0"/>
              <a:t>зависимости </a:t>
            </a:r>
            <a:r>
              <a:rPr lang="ru-RU" dirty="0"/>
              <a:t>от своей позиции. Игроки должны быть обучены делать обманные движения, когда производится бросок. Не стойте и не смотрите на мяч. Зрителям </a:t>
            </a:r>
            <a:r>
              <a:rPr lang="ru-RU" dirty="0" smtClean="0"/>
              <a:t>пристально </a:t>
            </a:r>
            <a:r>
              <a:rPr lang="ru-RU" dirty="0"/>
              <a:t>наблюдать за мячом, а игроки должны двигаться. Всегда допускайте </a:t>
            </a:r>
            <a:r>
              <a:rPr lang="ru-RU" dirty="0" smtClean="0"/>
              <a:t>возможность </a:t>
            </a:r>
            <a:r>
              <a:rPr lang="ru-RU" dirty="0"/>
              <a:t>промаха при броске и либо боритесь за отскок, либо возвращайтесь назад, в защиту.</a:t>
            </a:r>
          </a:p>
        </p:txBody>
      </p:sp>
    </p:spTree>
    <p:extLst>
      <p:ext uri="{BB962C8B-B14F-4D97-AF65-F5344CB8AC3E}">
        <p14:creationId xmlns="" xmlns:p14="http://schemas.microsoft.com/office/powerpoint/2010/main" val="2300340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8640"/>
            <a:ext cx="8546152" cy="6047568"/>
          </a:xfrm>
        </p:spPr>
        <p:txBody>
          <a:bodyPr>
            <a:normAutofit/>
          </a:bodyPr>
          <a:lstStyle/>
          <a:p>
            <a:pPr marL="457200" lvl="0" indent="-457200">
              <a:buFont typeface="+mj-lt"/>
              <a:buAutoNum type="arabicPeriod" startAt="7"/>
            </a:pPr>
            <a:endParaRPr lang="ru-RU" dirty="0" smtClean="0">
              <a:latin typeface="Times New Roman"/>
              <a:ea typeface="Times New Roman"/>
            </a:endParaRPr>
          </a:p>
          <a:p>
            <a:pPr marL="457200" lvl="0" indent="-457200">
              <a:buFont typeface="+mj-lt"/>
              <a:buAutoNum type="arabicPeriod" startAt="7"/>
            </a:pPr>
            <a:endParaRPr lang="ru-RU" dirty="0" smtClean="0">
              <a:latin typeface="Times New Roman"/>
              <a:ea typeface="Times New Roman"/>
            </a:endParaRPr>
          </a:p>
          <a:p>
            <a:pPr marL="457200" lvl="0" indent="-457200">
              <a:buFont typeface="+mj-lt"/>
              <a:buAutoNum type="arabicPeriod" startAt="7"/>
            </a:pPr>
            <a:endParaRPr lang="ru-RU" dirty="0" smtClean="0">
              <a:latin typeface="Times New Roman"/>
              <a:ea typeface="Times New Roman"/>
            </a:endParaRPr>
          </a:p>
          <a:p>
            <a:pPr marL="457200" lvl="0" indent="-457200">
              <a:buNone/>
            </a:pPr>
            <a:r>
              <a:rPr lang="ru-RU" b="1" smtClean="0">
                <a:latin typeface="Times New Roman"/>
                <a:ea typeface="Times New Roman"/>
              </a:rPr>
              <a:t>5.</a:t>
            </a:r>
            <a:r>
              <a:rPr lang="ru-RU" sz="3200" b="1" smtClean="0"/>
              <a:t>БУДЬТЕ АКТЕРАМИ.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 smtClean="0">
              <a:latin typeface="Times New Roman"/>
              <a:ea typeface="Times New Roman"/>
            </a:endParaRPr>
          </a:p>
          <a:p>
            <a:pPr marL="457200" lvl="0" indent="-457200">
              <a:buNone/>
            </a:pPr>
            <a:r>
              <a:rPr lang="ru-RU" dirty="0" smtClean="0">
                <a:latin typeface="Times New Roman"/>
                <a:ea typeface="Times New Roman"/>
              </a:rPr>
              <a:t>	 Движение без мяча - это непрерывное состязание между игроками нападения и зашиты. Умейте держать противников в состоянии постоянной необходимости разгадывания ваших действий, используя прав­доподобные финты, чтобы обмануть их или заманить в ловушку.</a:t>
            </a:r>
          </a:p>
          <a:p>
            <a:pPr marL="342900" lvl="0" indent="-342900">
              <a:buNone/>
            </a:pPr>
            <a:endParaRPr lang="ru-RU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7602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410</TotalTime>
  <Words>419</Words>
  <Application>Microsoft Office PowerPoint</Application>
  <PresentationFormat>Экран (4:3)</PresentationFormat>
  <Paragraphs>19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Аспект</vt:lpstr>
      <vt:lpstr>Совершенствование навыков владения телом</vt:lpstr>
      <vt:lpstr>1.ОБЩЕЕ ПРЕДСТАВЛЕНИЕ О ПЕРЕМЕЩЕНИЯХ БЕ3 МЯЧА.</vt:lpstr>
      <vt:lpstr>2.ОСНОВНЫЕ ПЕРЕМЕЩЕНИЯ ИЛИ ШАГИ БЕЗ МЯЧА.</vt:lpstr>
      <vt:lpstr>3.ОБМАННЫЕ ДВИЖЕНИЯ.</vt:lpstr>
      <vt:lpstr>4.ДВИЖЕНИЯ ПРИ БРОСКАХ. </vt:lpstr>
      <vt:lpstr>Слайд 6</vt:lpstr>
    </vt:vector>
  </TitlesOfParts>
  <Company>Torrents.by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Совершенствование навыков владения телом</dc:title>
  <dc:creator>сергеи</dc:creator>
  <cp:lastModifiedBy>Admin</cp:lastModifiedBy>
  <cp:revision>17</cp:revision>
  <dcterms:created xsi:type="dcterms:W3CDTF">2014-12-15T10:36:27Z</dcterms:created>
  <dcterms:modified xsi:type="dcterms:W3CDTF">2015-03-12T09:40:16Z</dcterms:modified>
</cp:coreProperties>
</file>