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1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980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6AB067-7D54-4AC1-A89A-FDE74E4D625D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A652AB-34FF-4333-BD0B-9B6F6CDB6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100;&#1092;&#1080;&#1103;\Desktop\&#1084;&#1072;&#1089;&#1090;&#1077;&#1088;%20&#1082;&#1083;&#1072;&#1089;&#1089;\2%20&#1080;&#1088;&#1076;&#1241;%20&#1084;&#1080;&#1187;&#1072;%20&#1085;&#1080;%20&#1082;&#1080;&#1088;&#1241;&#1082;.mp3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4;&#1072;&#1089;&#1090;&#1077;&#1088;%20&#1082;&#1083;&#1072;&#1089;&#1089;\Shkt-Galiev-tkyg-hat-poemadan-zek(muz-muz.net)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208912" cy="3456384"/>
          </a:xfrm>
        </p:spPr>
        <p:txBody>
          <a:bodyPr/>
          <a:lstStyle/>
          <a:p>
            <a:pPr marL="0" indent="0">
              <a:lnSpc>
                <a:spcPct val="200000"/>
              </a:lnSpc>
              <a:spcAft>
                <a:spcPts val="0"/>
              </a:spcAft>
              <a:buNone/>
              <a:tabLst>
                <a:tab pos="270510" algn="l"/>
              </a:tabLst>
            </a:pPr>
            <a:r>
              <a:rPr lang="tt-RU" sz="3200" i="1" dirty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Ш. </a:t>
            </a: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Галиевнең </a:t>
            </a:r>
            <a:r>
              <a:rPr lang="tt-RU" sz="3200" i="1" dirty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туган ягы?</a:t>
            </a:r>
            <a: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tt-RU" sz="3200" i="1" dirty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Балалар ярата торган юмористик герой?</a:t>
            </a:r>
            <a: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tt-RU" sz="3200" i="1" dirty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Ш. </a:t>
            </a: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Галиевне </a:t>
            </a:r>
            <a:r>
              <a:rPr lang="tt-RU" sz="3200" i="1" dirty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балалар ни өчен ярата?</a:t>
            </a:r>
            <a: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rgbClr val="333399"/>
              </a:solidFill>
            </a:endParaRPr>
          </a:p>
        </p:txBody>
      </p:sp>
      <p:pic>
        <p:nvPicPr>
          <p:cNvPr id="3" name="Picture 6" descr="анимация-книга-4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64704"/>
            <a:ext cx="20574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23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496944" cy="2376264"/>
          </a:xfrm>
        </p:spPr>
        <p:txBody>
          <a:bodyPr anchor="ctr"/>
          <a:lstStyle/>
          <a:p>
            <a:pPr marL="0" indent="0" algn="ctr">
              <a:buNone/>
            </a:pP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Исәннәргә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гомер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телик</a:t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Корбаннарга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дан!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7893496" cy="118531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tt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Дөн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ьялар</a:t>
            </a:r>
            <a:r>
              <a:rPr lang="tt-RU" sz="3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һәрвакыт тыныч булсын!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0-tub-ru.yandex.net/i?id=ecd36daf842b1b8793487a2811a555d4-20-144&amp;n=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838" y="4293096"/>
            <a:ext cx="2818282" cy="179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32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496944" cy="2376264"/>
          </a:xfrm>
        </p:spPr>
        <p:txBody>
          <a:bodyPr anchor="ctr"/>
          <a:lstStyle/>
          <a:p>
            <a:pPr marL="0" indent="0" algn="ctr">
              <a:buNone/>
            </a:pP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Исәннәргә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гомер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телик</a:t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Корбаннарга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дан!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0-tub-ru.yandex.net/i?id=ecd36daf842b1b8793487a2811a555d4-20-144&amp;n=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838" y="4293096"/>
            <a:ext cx="2818282" cy="179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2 ирдә миңа ни кирә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5301208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2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3240360"/>
          </a:xfrm>
        </p:spPr>
        <p:txBody>
          <a:bodyPr/>
          <a:lstStyle/>
          <a:p>
            <a:pPr marL="594360" indent="-457200" algn="l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tt-RU" sz="3200" i="1" dirty="0">
                <a:solidFill>
                  <a:srgbClr val="333399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“Син әтиең белән горурланырга тиеш! – диде әткәйненең күп еллардан соң очраган танышы. Әткәй турында кырык елдан соң килгән хәбәр аны терелткәндәй булды, </a:t>
            </a: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сөенеп, канатланып киттем.”</a:t>
            </a:r>
            <a:br>
              <a:rPr lang="tt-RU" sz="3200" i="1" dirty="0" smtClean="0">
                <a:solidFill>
                  <a:srgbClr val="333399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33399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333399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7831" y="3645024"/>
            <a:ext cx="8031360" cy="280831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94360" indent="-457200" algn="l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Элгәреге сугышлардан калган</a:t>
            </a:r>
            <a: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“Кара пичәт” сүзе телләрдә</a:t>
            </a:r>
            <a: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Көтмәгәндә капкаларны шакып</a:t>
            </a:r>
            <a: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tt-RU" sz="3200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Кермәде ул инде кемнәргә....</a:t>
            </a:r>
            <a: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rgbClr val="333399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279" y="3151346"/>
            <a:ext cx="158591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0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9"/>
            <a:ext cx="3949280" cy="263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логотип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2" y="1806129"/>
            <a:ext cx="3675080" cy="242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4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52736"/>
            <a:ext cx="8496944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tt-RU" sz="3600" b="1" dirty="0" smtClean="0">
                <a:solidFill>
                  <a:srgbClr val="333399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tt-RU" sz="3600" b="1" dirty="0" smtClean="0">
                <a:solidFill>
                  <a:srgbClr val="333399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tt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“Сугышның шомлы авазы”  </a:t>
            </a:r>
            <a:endParaRPr lang="tt-RU" sz="2800" b="1" i="1" dirty="0" smtClean="0">
              <a:solidFill>
                <a:srgbClr val="333399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tt-RU" sz="2800" b="1" i="1" dirty="0" smtClean="0">
                <a:solidFill>
                  <a:srgbClr val="333399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tt-RU" sz="2800" b="1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Ш. </a:t>
            </a:r>
            <a:r>
              <a:rPr lang="tt-RU" sz="2800" b="1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Галиевнең </a:t>
            </a:r>
            <a:r>
              <a:rPr lang="tt-RU" sz="2800" b="1" i="1" dirty="0" smtClean="0">
                <a:solidFill>
                  <a:srgbClr val="333399"/>
                </a:solidFill>
                <a:effectLst/>
                <a:latin typeface="Times New Roman"/>
                <a:ea typeface="Calibri"/>
                <a:cs typeface="Times New Roman"/>
              </a:rPr>
              <a:t>“Әткәйгә хат” поэмасы  буенча)</a:t>
            </a:r>
            <a:endParaRPr lang="ru-RU" sz="2800" b="1" i="1" dirty="0">
              <a:solidFill>
                <a:srgbClr val="333399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94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496944" cy="187220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tt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 унике яш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ьлек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малай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идем»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бүлеге</a:t>
            </a:r>
            <a:endParaRPr lang="ru-RU" sz="36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68125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Галиев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tt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Әткәйгә хат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поэмасы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анимация-книга-4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20574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66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496944" cy="187220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Ятимлекнең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беләм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икәнен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бүлеге</a:t>
            </a:r>
            <a:endParaRPr lang="ru-RU" sz="36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68125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Галиев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tt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Әткәйгә хат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поэмасы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анимация-книга-4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2736304" cy="1805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7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496944" cy="187220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күрмәдең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әткәй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көннәрне</a:t>
            </a:r>
            <a:r>
              <a:rPr lang="ru-RU" sz="3600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dirty="0" err="1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бүлеге</a:t>
            </a:r>
            <a:endParaRPr lang="ru-RU" sz="3600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68125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Галиев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tt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Әткәйгә хат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поэмасы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56527"/>
            <a:ext cx="2304256" cy="152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Shkt-Galiev-tkyg-hat-poemadan-zek(muz-muz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72200" y="4725144"/>
            <a:ext cx="986333" cy="98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4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488832" cy="3816424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tt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Шәмбалыкчы авыл җирлегеннән</a:t>
            </a:r>
            <a:br>
              <a:rPr lang="tt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- 717 кеше Бөек Ватан сугышына китә</a:t>
            </a:r>
            <a:b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- 327 се туган якларына әйләнеп кайта</a:t>
            </a:r>
            <a:b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- 390 якташыбыз яу кырында ятып кала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16016" y="4334548"/>
            <a:ext cx="4104456" cy="1728192"/>
          </a:xfrm>
        </p:spPr>
        <p:txBody>
          <a:bodyPr>
            <a:no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t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Хәйруллин Зиннәт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t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Кәлимулла улы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t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Татарстанның атказанган укытучысы, Кызыл Йолдыз ордены кавалеры.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36033" y="4365104"/>
            <a:ext cx="3672408" cy="1425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</a:pPr>
            <a:r>
              <a:rPr lang="tt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Орлов Аркадий-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</a:pPr>
            <a:r>
              <a:rPr lang="tt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tt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дәрәҗә Дан ордены кавалеры, “Батырлык өчен” медале белән бүләкләнгән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83568" y="404664"/>
            <a:ext cx="7382219" cy="1425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spcAft>
                <a:spcPts val="0"/>
              </a:spcAft>
              <a:buFont typeface="Georgia" pitchFamily="18" charset="0"/>
              <a:buNone/>
            </a:pPr>
            <a:r>
              <a:rPr lang="tt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нче Җиңү язын каршылаучы ветераннарыбыз</a:t>
            </a:r>
            <a:endParaRPr lang="tt-RU" sz="2400" b="1" dirty="0" smtClean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2CA9~1\AppData\Local\Temp\Rar$DI00.329\DSCN2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266" y="1117320"/>
            <a:ext cx="2163941" cy="288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2CA9~1\AppData\Local\Temp\Rar$DI06.483\ХЗ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6"/>
            <a:ext cx="2292211" cy="28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70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103</TotalTime>
  <Words>160</Words>
  <Application>Microsoft Office PowerPoint</Application>
  <PresentationFormat>Экран (4:3)</PresentationFormat>
  <Paragraphs>22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Ш. Галиевнең туган ягы? Балалар ярата торган юмористик герой? Ш. Галиевне балалар ни өчен ярата? </vt:lpstr>
      <vt:lpstr>“Син әтиең белән горурланырга тиеш! – диде әткәйненең күп еллардан соң очраган танышы. Әткәй турында кырык елдан соң килгән хәбәр аны терелткәндәй булды, сөенеп, канатланып киттем.”   </vt:lpstr>
      <vt:lpstr>Презентация PowerPoint</vt:lpstr>
      <vt:lpstr>Презентация PowerPoint</vt:lpstr>
      <vt:lpstr>«Мин унике яшьлек малай идем» бүлеге</vt:lpstr>
      <vt:lpstr>«Ятимлекнең беләм ни икәнен» бүлеге</vt:lpstr>
      <vt:lpstr>«Син күрмәдең әткәй бу көннәрне» бүлеге</vt:lpstr>
      <vt:lpstr>Шәмбалыкчы авыл җирлегеннән   - 717 кеше Бөек Ватан сугышына китә - 327 се туган якларына әйләнеп кайта - 390 якташыбыз яу кырында ятып кала</vt:lpstr>
      <vt:lpstr>Презентация PowerPoint</vt:lpstr>
      <vt:lpstr>Исәннәргә матур гомер телик Корбаннарга мәңге – мәңге дан!</vt:lpstr>
      <vt:lpstr>Исәннәргә матур гомер телик Корбаннарга мәңге – мәңге дан!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19</cp:revision>
  <dcterms:created xsi:type="dcterms:W3CDTF">2015-03-02T18:59:44Z</dcterms:created>
  <dcterms:modified xsi:type="dcterms:W3CDTF">2015-03-12T11:26:12Z</dcterms:modified>
</cp:coreProperties>
</file>