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75" r:id="rId5"/>
    <p:sldId id="262" r:id="rId6"/>
    <p:sldId id="267" r:id="rId7"/>
    <p:sldId id="268" r:id="rId8"/>
    <p:sldId id="266" r:id="rId9"/>
    <p:sldId id="265" r:id="rId10"/>
    <p:sldId id="269" r:id="rId11"/>
    <p:sldId id="270" r:id="rId12"/>
    <p:sldId id="276" r:id="rId13"/>
    <p:sldId id="274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4769F2-67A3-44B2-9131-B8511AB16C5B}" type="datetimeFigureOut">
              <a:rPr lang="ru-RU" smtClean="0"/>
              <a:pPr/>
              <a:t>16.03.2010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A8C85E-1249-4838-9B8C-1BAC52B65F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19.gif"/><Relationship Id="rId5" Type="http://schemas.openxmlformats.org/officeDocument/2006/relationships/image" Target="../media/image14.jpeg"/><Relationship Id="rId10" Type="http://schemas.openxmlformats.org/officeDocument/2006/relationships/image" Target="../media/image3.gif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8007" y="1643050"/>
            <a:ext cx="527554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УРОК</a:t>
            </a:r>
            <a:br>
              <a:rPr lang="ru-RU" sz="5400" b="1" cap="none" spc="0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МАТЕМАТИКИ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 класс</a:t>
            </a:r>
            <a:endParaRPr lang="ru-RU" sz="5400" b="1" cap="none" spc="0" dirty="0">
              <a:ln w="1778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42" y="46750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Автор: О.Г Карпенко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            учитель начальных классов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МОУ «СОШ №5»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ст. Тбилисской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Краснодарского края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38250" y="1611314"/>
          <a:ext cx="6548460" cy="13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</a:tblGrid>
              <a:tr h="694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5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1285852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857884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928794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1736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214678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857620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572000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214942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500826" y="1754190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143768" y="1754190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285852" y="2397132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928794" y="2386002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12108" y="3291488"/>
            <a:ext cx="25314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8+4= 12</a:t>
            </a:r>
            <a:endParaRPr lang="ru-RU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38250" y="1643050"/>
          <a:ext cx="6548460" cy="13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</a:tblGrid>
              <a:tr h="694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5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1285852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857884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928794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71736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857620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572000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214942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00826" y="1785926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143768" y="1785926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285852" y="2428868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928794" y="2428868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71736" y="2428868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93198" y="3286124"/>
            <a:ext cx="25314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9+4= </a:t>
            </a: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Мои документы\Downloads\ен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3810020" cy="38100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1853975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7+3+2=12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639793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8+2+3=13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354173"/>
            <a:ext cx="2692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6+4+3=13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4068553"/>
            <a:ext cx="2102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5+5+1=11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4714884"/>
            <a:ext cx="21275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9+1+6=16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6065" y="5425875"/>
            <a:ext cx="21275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9+1+7=17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1000108"/>
            <a:ext cx="49634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11  12 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16  17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Администратор\Мои документы\Downloads\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2019300" cy="2266950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Мои документы\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490919"/>
            <a:ext cx="2152659" cy="215265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амять с посл. доступом 4"/>
          <p:cNvSpPr/>
          <p:nvPr/>
        </p:nvSpPr>
        <p:spPr>
          <a:xfrm>
            <a:off x="857224" y="857232"/>
            <a:ext cx="4643470" cy="1714512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7170" name="Picture 2" descr="C:\Documents and Settings\Администратор\Мои документы\faq_cha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3214686"/>
            <a:ext cx="3000364" cy="3188367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Мои документы\1249382693__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928670"/>
            <a:ext cx="2695580" cy="38878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142984"/>
            <a:ext cx="4532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МОЛОДЦЫ!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" name="Oval 30"/>
          <p:cNvSpPr>
            <a:spLocks noChangeArrowheads="1"/>
          </p:cNvSpPr>
          <p:nvPr/>
        </p:nvSpPr>
        <p:spPr bwMode="auto">
          <a:xfrm>
            <a:off x="1165201" y="3927474"/>
            <a:ext cx="723900" cy="700088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669901" y="3606799"/>
            <a:ext cx="723900" cy="701675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1812901" y="3108324"/>
            <a:ext cx="723900" cy="700088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5" name="Oval 33"/>
          <p:cNvSpPr>
            <a:spLocks noChangeArrowheads="1"/>
          </p:cNvSpPr>
          <p:nvPr/>
        </p:nvSpPr>
        <p:spPr bwMode="auto">
          <a:xfrm>
            <a:off x="1274739" y="2736849"/>
            <a:ext cx="723900" cy="701675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6" name="Oval 34"/>
          <p:cNvSpPr>
            <a:spLocks noChangeArrowheads="1"/>
          </p:cNvSpPr>
          <p:nvPr/>
        </p:nvSpPr>
        <p:spPr bwMode="auto">
          <a:xfrm>
            <a:off x="704826" y="2971799"/>
            <a:ext cx="723900" cy="700088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1744639" y="3671887"/>
            <a:ext cx="723900" cy="701675"/>
          </a:xfrm>
          <a:prstGeom prst="ellipse">
            <a:avLst/>
          </a:prstGeom>
          <a:solidFill>
            <a:srgbClr val="7030A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8" name="Oval 36"/>
          <p:cNvSpPr>
            <a:spLocks noChangeArrowheads="1"/>
          </p:cNvSpPr>
          <p:nvPr/>
        </p:nvSpPr>
        <p:spPr bwMode="auto">
          <a:xfrm>
            <a:off x="1214414" y="3357562"/>
            <a:ext cx="688975" cy="6175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29" name="Oval 37"/>
          <p:cNvSpPr>
            <a:spLocks noChangeArrowheads="1"/>
          </p:cNvSpPr>
          <p:nvPr/>
        </p:nvSpPr>
        <p:spPr bwMode="auto">
          <a:xfrm>
            <a:off x="1165201" y="1855772"/>
            <a:ext cx="723900" cy="700088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0" name="Oval 38"/>
          <p:cNvSpPr>
            <a:spLocks noChangeArrowheads="1"/>
          </p:cNvSpPr>
          <p:nvPr/>
        </p:nvSpPr>
        <p:spPr bwMode="auto">
          <a:xfrm>
            <a:off x="669901" y="1535097"/>
            <a:ext cx="723900" cy="701675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1" name="Oval 39"/>
          <p:cNvSpPr>
            <a:spLocks noChangeArrowheads="1"/>
          </p:cNvSpPr>
          <p:nvPr/>
        </p:nvSpPr>
        <p:spPr bwMode="auto">
          <a:xfrm>
            <a:off x="1812901" y="1036622"/>
            <a:ext cx="723900" cy="700088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2" name="Oval 40"/>
          <p:cNvSpPr>
            <a:spLocks noChangeArrowheads="1"/>
          </p:cNvSpPr>
          <p:nvPr/>
        </p:nvSpPr>
        <p:spPr bwMode="auto">
          <a:xfrm>
            <a:off x="1274739" y="665147"/>
            <a:ext cx="723900" cy="701675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3" name="Oval 41"/>
          <p:cNvSpPr>
            <a:spLocks noChangeArrowheads="1"/>
          </p:cNvSpPr>
          <p:nvPr/>
        </p:nvSpPr>
        <p:spPr bwMode="auto">
          <a:xfrm>
            <a:off x="704826" y="900097"/>
            <a:ext cx="723900" cy="700088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4" name="Oval 42"/>
          <p:cNvSpPr>
            <a:spLocks noChangeArrowheads="1"/>
          </p:cNvSpPr>
          <p:nvPr/>
        </p:nvSpPr>
        <p:spPr bwMode="auto">
          <a:xfrm>
            <a:off x="1744639" y="1600185"/>
            <a:ext cx="723900" cy="701675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35" name="Oval 43"/>
          <p:cNvSpPr>
            <a:spLocks noChangeArrowheads="1"/>
          </p:cNvSpPr>
          <p:nvPr/>
        </p:nvSpPr>
        <p:spPr bwMode="auto">
          <a:xfrm>
            <a:off x="1214414" y="1285860"/>
            <a:ext cx="688975" cy="6175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357586" y="31432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    настроение  хорошее, </a:t>
            </a:r>
            <a:endParaRPr lang="ru-RU" sz="2800" b="1" dirty="0" smtClean="0">
              <a:solidFill>
                <a:srgbClr val="7030A0"/>
              </a:solidFill>
              <a:latin typeface="Cambria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     но иногда было трудно</a:t>
            </a:r>
            <a:endParaRPr lang="ru-RU" sz="28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42" y="1071546"/>
            <a:ext cx="52863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настроение прекрасное, </a:t>
            </a:r>
            <a:endParaRPr lang="ru-RU" sz="2800" b="1" dirty="0" smtClean="0">
              <a:solidFill>
                <a:srgbClr val="00B0F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    было интересно и легко</a:t>
            </a:r>
            <a:endParaRPr lang="ru-RU" sz="2800" b="1" dirty="0">
              <a:solidFill>
                <a:srgbClr val="00B0F0"/>
              </a:solidFill>
              <a:latin typeface="Cambr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1900" y="535443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- настроение  плохое,</a:t>
            </a:r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   было очень трудно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1" name="Oval 2"/>
          <p:cNvSpPr>
            <a:spLocks noChangeArrowheads="1"/>
          </p:cNvSpPr>
          <p:nvPr/>
        </p:nvSpPr>
        <p:spPr bwMode="auto">
          <a:xfrm>
            <a:off x="1093763" y="5927738"/>
            <a:ext cx="723900" cy="7016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Oval 3"/>
          <p:cNvSpPr>
            <a:spLocks noChangeArrowheads="1"/>
          </p:cNvSpPr>
          <p:nvPr/>
        </p:nvSpPr>
        <p:spPr bwMode="auto">
          <a:xfrm>
            <a:off x="596876" y="5608651"/>
            <a:ext cx="723900" cy="7000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Oval 4"/>
          <p:cNvSpPr>
            <a:spLocks noChangeArrowheads="1"/>
          </p:cNvSpPr>
          <p:nvPr/>
        </p:nvSpPr>
        <p:spPr bwMode="auto">
          <a:xfrm>
            <a:off x="1739876" y="5108588"/>
            <a:ext cx="723900" cy="7016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1201713" y="4738701"/>
            <a:ext cx="723900" cy="7000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633388" y="4972063"/>
            <a:ext cx="723900" cy="7016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1671613" y="5673738"/>
            <a:ext cx="723900" cy="7000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1142976" y="5357826"/>
            <a:ext cx="688975" cy="6175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86380" y="971215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- чувствую </a:t>
            </a:r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себя плохо,</a:t>
            </a:r>
          </a:p>
          <a:p>
            <a:r>
              <a:rPr lang="ru-RU" sz="2800" b="1" dirty="0" smtClean="0">
                <a:solidFill>
                  <a:srgbClr val="00B0F0"/>
                </a:solidFill>
                <a:latin typeface="Cambria" pitchFamily="18" charset="0"/>
              </a:rPr>
              <a:t>     было очень трудно</a:t>
            </a:r>
            <a:endParaRPr lang="ru-RU" sz="28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2" grpId="0" animBg="1"/>
      <p:bldP spid="8223" grpId="0" animBg="1"/>
      <p:bldP spid="8224" grpId="0" animBg="1"/>
      <p:bldP spid="8225" grpId="0" animBg="1"/>
      <p:bldP spid="8226" grpId="0" animBg="1"/>
      <p:bldP spid="8227" grpId="0" animBg="1"/>
      <p:bldP spid="8228" grpId="0" animBg="1"/>
      <p:bldP spid="8233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643050"/>
            <a:ext cx="88181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Таблицу сложения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  </a:t>
            </a:r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мы  </a:t>
            </a:r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продолжим  составлять,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Твёрдо заучим и будем знать,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Чтоб все примеры решать на «пять»,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rgbClr val="00FF00"/>
                </a:solidFill>
              </a:rPr>
              <a:t>А любимые герои нам будут помогать!</a:t>
            </a:r>
            <a:endParaRPr lang="ru-RU" sz="3600" b="1" dirty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249382693__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722599"/>
            <a:ext cx="2916575" cy="4206599"/>
          </a:xfrm>
          <a:prstGeom prst="rect">
            <a:avLst/>
          </a:prstGeom>
          <a:noFill/>
        </p:spPr>
      </p:pic>
      <p:pic>
        <p:nvPicPr>
          <p:cNvPr id="1027" name="Picture 3" descr="G:\1249382770_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57158" y="1500174"/>
            <a:ext cx="3214710" cy="37121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571501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Ёжик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4786322"/>
            <a:ext cx="18742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cap="all" dirty="0" err="1" smtClean="0">
                <a:ln w="0"/>
                <a:gradFill flip="none">
                  <a:gsLst>
                    <a:gs pos="0">
                      <a:srgbClr val="0F6FC6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F6FC6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F6FC6">
                        <a:shade val="65000"/>
                        <a:satMod val="130000"/>
                      </a:srgbClr>
                    </a:gs>
                    <a:gs pos="92000">
                      <a:srgbClr val="0F6FC6">
                        <a:shade val="50000"/>
                        <a:satMod val="120000"/>
                      </a:srgbClr>
                    </a:gs>
                    <a:gs pos="100000">
                      <a:srgbClr val="0F6FC6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Крош</a:t>
            </a:r>
            <a:endParaRPr lang="ru-RU" sz="4000" b="1" cap="all" dirty="0">
              <a:ln w="0"/>
              <a:gradFill flip="none">
                <a:gsLst>
                  <a:gs pos="0">
                    <a:srgbClr val="0F6FC6">
                      <a:tint val="75000"/>
                      <a:shade val="75000"/>
                      <a:satMod val="170000"/>
                    </a:srgbClr>
                  </a:gs>
                  <a:gs pos="49000">
                    <a:srgbClr val="0F6FC6">
                      <a:tint val="88000"/>
                      <a:shade val="65000"/>
                      <a:satMod val="172000"/>
                    </a:srgbClr>
                  </a:gs>
                  <a:gs pos="50000">
                    <a:srgbClr val="0F6FC6">
                      <a:shade val="65000"/>
                      <a:satMod val="130000"/>
                    </a:srgbClr>
                  </a:gs>
                  <a:gs pos="92000">
                    <a:srgbClr val="0F6FC6">
                      <a:shade val="50000"/>
                      <a:satMod val="120000"/>
                    </a:srgbClr>
                  </a:gs>
                  <a:gs pos="100000">
                    <a:srgbClr val="0F6FC6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034334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715008" y="0"/>
            <a:ext cx="314327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14546" y="3000372"/>
            <a:ext cx="5500694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Работа 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itchFamily="18" charset="0"/>
              </a:rPr>
              <a:t>в парах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928670"/>
            <a:ext cx="477233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mbria" pitchFamily="18" charset="0"/>
              </a:rPr>
              <a:t>На уроке интересно,   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Cambria" pitchFamily="18" charset="0"/>
              </a:rPr>
              <a:t>Дети все решают вместе.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Cambria" pitchFamily="18" charset="0"/>
              </a:rPr>
              <a:t>Чтобы нам умнее стать,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Cambria" pitchFamily="18" charset="0"/>
              </a:rPr>
              <a:t>Мы готовы посчитать!</a:t>
            </a:r>
            <a:endParaRPr lang="ru-RU" sz="2800" b="1" i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8" name="Рисунок 7" descr="j0343363"/>
          <p:cNvPicPr/>
          <p:nvPr/>
        </p:nvPicPr>
        <p:blipFill>
          <a:blip r:embed="rId3"/>
          <a:srcRect r="50262"/>
          <a:stretch>
            <a:fillRect/>
          </a:stretch>
        </p:blipFill>
        <p:spPr bwMode="auto">
          <a:xfrm>
            <a:off x="3357554" y="4143380"/>
            <a:ext cx="2071702" cy="235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stretch>
            <a:fillRect l="18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Администратор\Мои документы\ми.jpg"/>
          <p:cNvPicPr/>
          <p:nvPr/>
        </p:nvPicPr>
        <p:blipFill>
          <a:blip r:embed="rId3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 l="9035" t="27177" r="24112" b="-363"/>
          <a:stretch>
            <a:fillRect/>
          </a:stretch>
        </p:blipFill>
        <p:spPr bwMode="auto">
          <a:xfrm rot="17211655">
            <a:off x="1347525" y="416906"/>
            <a:ext cx="1591165" cy="130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Администратор\Мои документы\6f8df9ad636df9c596a8373c9acf9bc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5" y="2430638"/>
            <a:ext cx="2428892" cy="2641421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6f8df9ad636df9c596a8373c9acf9bc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428868"/>
            <a:ext cx="2500330" cy="2719109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2857488" y="100010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 штук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57356" y="1534057"/>
            <a:ext cx="107157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60191" y="1571612"/>
            <a:ext cx="65114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8" name="Picture 4" descr="C:\Documents and Settings\Администратор\Мои документы\1249382693__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3214686"/>
            <a:ext cx="2228865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3B15D"/>
              </a:clrFrom>
              <a:clrTo>
                <a:srgbClr val="C3B15D">
                  <a:alpha val="0"/>
                </a:srgbClr>
              </a:clrTo>
            </a:clrChange>
          </a:blip>
          <a:srcRect l="16722" r="10033"/>
          <a:stretch>
            <a:fillRect/>
          </a:stretch>
        </p:blipFill>
        <p:spPr bwMode="auto">
          <a:xfrm>
            <a:off x="6572264" y="714356"/>
            <a:ext cx="2153173" cy="22047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845652"/>
            <a:ext cx="6143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ладовой у Ёжика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лежало 5 красных яблок и 2 жёлтых. 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</a:t>
            </a: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всего яблок лежало в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кладовой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 descr="C:\Documents and Settings\Администратор\Мои документы\Downloads\kanav0012.jpg"/>
          <p:cNvPicPr>
            <a:picLocks noChangeAspect="1" noChangeArrowheads="1"/>
          </p:cNvPicPr>
          <p:nvPr/>
        </p:nvPicPr>
        <p:blipFill>
          <a:blip r:embed="rId3"/>
          <a:srcRect l="28958" r="40982"/>
          <a:stretch>
            <a:fillRect/>
          </a:stretch>
        </p:blipFill>
        <p:spPr bwMode="auto">
          <a:xfrm>
            <a:off x="428596" y="4143380"/>
            <a:ext cx="1785950" cy="19135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72" y="4220182"/>
            <a:ext cx="52149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Высота - 10см.</a:t>
            </a:r>
          </a:p>
          <a:p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Какова будет его высота через неделю, если каждый день он вырастает на 1 см?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74" y="2571744"/>
            <a:ext cx="585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Ёжика есть 10 белых грибов, а лисичек – на 3 больше.</a:t>
            </a:r>
          </a:p>
          <a:p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Сколько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Ёжика лисичек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Мои документы\Downloads\ен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3810020" cy="38100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0" y="4643446"/>
            <a:ext cx="9144000" cy="2214554"/>
          </a:xfrm>
          <a:prstGeom prst="rect">
            <a:avLst/>
          </a:prstGeom>
          <a:solidFill>
            <a:srgbClr val="D4FB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 descr="D:\Инф.с рабочего стола\Новая папка\PA180910.JP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 t="56077" b="14260"/>
          <a:stretch>
            <a:fillRect/>
          </a:stretch>
        </p:blipFill>
        <p:spPr bwMode="auto">
          <a:xfrm>
            <a:off x="0" y="0"/>
            <a:ext cx="9144000" cy="3571876"/>
          </a:xfrm>
          <a:prstGeom prst="rect">
            <a:avLst/>
          </a:prstGeom>
          <a:noFill/>
        </p:spPr>
      </p:pic>
      <p:sp>
        <p:nvSpPr>
          <p:cNvPr id="33" name="Двойная волна 32"/>
          <p:cNvSpPr/>
          <p:nvPr/>
        </p:nvSpPr>
        <p:spPr>
          <a:xfrm>
            <a:off x="0" y="2714620"/>
            <a:ext cx="9144000" cy="2500330"/>
          </a:xfrm>
          <a:prstGeom prst="doubleWave">
            <a:avLst>
              <a:gd name="adj1" fmla="val 6250"/>
              <a:gd name="adj2" fmla="val -172"/>
            </a:avLst>
          </a:prstGeom>
          <a:solidFill>
            <a:srgbClr val="718B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857364"/>
            <a:ext cx="211019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071546"/>
            <a:ext cx="214314" cy="29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1928802"/>
            <a:ext cx="36928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6B29C"/>
              </a:clrFrom>
              <a:clrTo>
                <a:srgbClr val="D6B29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500174"/>
            <a:ext cx="36928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A38354"/>
              </a:clrFrom>
              <a:clrTo>
                <a:srgbClr val="A3835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1857364"/>
            <a:ext cx="428628" cy="58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2071678"/>
            <a:ext cx="31652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6" y="1500174"/>
            <a:ext cx="357190" cy="48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86776" y="928670"/>
            <a:ext cx="285752" cy="38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714488"/>
            <a:ext cx="211019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32981" y="1643050"/>
            <a:ext cx="211019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14488"/>
            <a:ext cx="211019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211019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Documents and Settings\Администратор\Мои документы\1249382770__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15206" y="1142984"/>
            <a:ext cx="1523775" cy="1799570"/>
          </a:xfrm>
          <a:prstGeom prst="rect">
            <a:avLst/>
          </a:prstGeom>
          <a:noFill/>
        </p:spPr>
      </p:pic>
      <p:grpSp>
        <p:nvGrpSpPr>
          <p:cNvPr id="3" name="Группа 49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44" name="Рисунок 43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Прямоугольник 47"/>
            <p:cNvSpPr/>
            <p:nvPr/>
          </p:nvSpPr>
          <p:spPr>
            <a:xfrm>
              <a:off x="7072330" y="3357562"/>
              <a:ext cx="158248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10+5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5643570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10</a:t>
            </a:r>
            <a:endParaRPr lang="ru-RU" sz="1200" dirty="0"/>
          </a:p>
        </p:txBody>
      </p:sp>
      <p:sp>
        <p:nvSpPr>
          <p:cNvPr id="65" name="Овал 64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12</a:t>
            </a:r>
            <a:endParaRPr lang="ru-RU" sz="1200" dirty="0"/>
          </a:p>
        </p:txBody>
      </p:sp>
      <p:sp>
        <p:nvSpPr>
          <p:cNvPr id="66" name="Овал 65"/>
          <p:cNvSpPr/>
          <p:nvPr/>
        </p:nvSpPr>
        <p:spPr>
          <a:xfrm>
            <a:off x="6786578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7</a:t>
            </a:r>
            <a:endParaRPr lang="ru-RU" sz="1200" dirty="0"/>
          </a:p>
        </p:txBody>
      </p:sp>
      <p:sp>
        <p:nvSpPr>
          <p:cNvPr id="67" name="Овал 66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15</a:t>
            </a:r>
            <a:endParaRPr lang="ru-RU" sz="1200" dirty="0"/>
          </a:p>
        </p:txBody>
      </p:sp>
      <p:sp>
        <p:nvSpPr>
          <p:cNvPr id="68" name="Овал 67"/>
          <p:cNvSpPr/>
          <p:nvPr/>
        </p:nvSpPr>
        <p:spPr>
          <a:xfrm>
            <a:off x="5643570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4</a:t>
            </a:r>
            <a:endParaRPr lang="ru-RU" sz="1200" dirty="0"/>
          </a:p>
        </p:txBody>
      </p:sp>
      <p:sp>
        <p:nvSpPr>
          <p:cNvPr id="69" name="Овал 68"/>
          <p:cNvSpPr/>
          <p:nvPr/>
        </p:nvSpPr>
        <p:spPr>
          <a:xfrm>
            <a:off x="6786578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17</a:t>
            </a:r>
            <a:endParaRPr lang="ru-RU" sz="1200" dirty="0"/>
          </a:p>
        </p:txBody>
      </p:sp>
      <p:sp>
        <p:nvSpPr>
          <p:cNvPr id="70" name="Овал 69"/>
          <p:cNvSpPr/>
          <p:nvPr/>
        </p:nvSpPr>
        <p:spPr>
          <a:xfrm>
            <a:off x="6786578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3</a:t>
            </a:r>
            <a:endParaRPr lang="ru-RU" sz="1200" dirty="0"/>
          </a:p>
        </p:txBody>
      </p:sp>
      <p:sp>
        <p:nvSpPr>
          <p:cNvPr id="71" name="Овал 70"/>
          <p:cNvSpPr/>
          <p:nvPr/>
        </p:nvSpPr>
        <p:spPr>
          <a:xfrm>
            <a:off x="5643570" y="5929354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19</a:t>
            </a:r>
            <a:endParaRPr lang="ru-RU" sz="1200" dirty="0"/>
          </a:p>
        </p:txBody>
      </p:sp>
      <p:sp>
        <p:nvSpPr>
          <p:cNvPr id="72" name="Овал 71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6</a:t>
            </a:r>
            <a:endParaRPr lang="ru-RU" sz="1200" dirty="0"/>
          </a:p>
        </p:txBody>
      </p:sp>
      <p:sp>
        <p:nvSpPr>
          <p:cNvPr id="84" name="Овал 83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11</a:t>
            </a:r>
            <a:endParaRPr lang="ru-RU" sz="1200" dirty="0"/>
          </a:p>
        </p:txBody>
      </p:sp>
      <p:sp>
        <p:nvSpPr>
          <p:cNvPr id="85" name="Овал 84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12</a:t>
            </a:r>
            <a:endParaRPr lang="ru-RU" sz="1200" dirty="0"/>
          </a:p>
        </p:txBody>
      </p:sp>
      <p:sp>
        <p:nvSpPr>
          <p:cNvPr id="86" name="Овал 85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7</a:t>
            </a:r>
            <a:endParaRPr lang="ru-RU" sz="1200" dirty="0"/>
          </a:p>
        </p:txBody>
      </p:sp>
      <p:sp>
        <p:nvSpPr>
          <p:cNvPr id="87" name="Овал 86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5</a:t>
            </a:r>
            <a:endParaRPr lang="ru-RU" sz="1200" dirty="0"/>
          </a:p>
        </p:txBody>
      </p:sp>
      <p:sp>
        <p:nvSpPr>
          <p:cNvPr id="88" name="Овал 87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17</a:t>
            </a:r>
            <a:endParaRPr lang="ru-RU" sz="1200" dirty="0"/>
          </a:p>
        </p:txBody>
      </p:sp>
      <p:sp>
        <p:nvSpPr>
          <p:cNvPr id="89" name="Овал 88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18</a:t>
            </a:r>
            <a:endParaRPr lang="ru-RU" sz="1200" dirty="0"/>
          </a:p>
        </p:txBody>
      </p:sp>
      <p:sp>
        <p:nvSpPr>
          <p:cNvPr id="90" name="Овал 89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6</a:t>
            </a:r>
            <a:endParaRPr lang="ru-RU" sz="1200" dirty="0"/>
          </a:p>
        </p:txBody>
      </p:sp>
      <p:sp>
        <p:nvSpPr>
          <p:cNvPr id="91" name="Овал 90"/>
          <p:cNvSpPr/>
          <p:nvPr/>
        </p:nvSpPr>
        <p:spPr>
          <a:xfrm>
            <a:off x="5643570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</a:t>
            </a:r>
            <a:endParaRPr lang="ru-RU" sz="1200" dirty="0"/>
          </a:p>
        </p:txBody>
      </p:sp>
      <p:sp>
        <p:nvSpPr>
          <p:cNvPr id="92" name="Овал 91"/>
          <p:cNvSpPr/>
          <p:nvPr/>
        </p:nvSpPr>
        <p:spPr>
          <a:xfrm>
            <a:off x="6786578" y="5929330"/>
            <a:ext cx="642942" cy="64294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6</a:t>
            </a:r>
            <a:endParaRPr lang="ru-RU" sz="1200" dirty="0"/>
          </a:p>
        </p:txBody>
      </p:sp>
      <p:grpSp>
        <p:nvGrpSpPr>
          <p:cNvPr id="4" name="Группа 92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94" name="Рисунок 93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" name="Прямоугольник 94"/>
            <p:cNvSpPr/>
            <p:nvPr/>
          </p:nvSpPr>
          <p:spPr>
            <a:xfrm>
              <a:off x="7215206" y="3357562"/>
              <a:ext cx="14494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20-1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sp>
        <p:nvSpPr>
          <p:cNvPr id="96" name="Улыбающееся лицо 95"/>
          <p:cNvSpPr/>
          <p:nvPr/>
        </p:nvSpPr>
        <p:spPr>
          <a:xfrm>
            <a:off x="7643834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Улыбающееся лицо 96"/>
          <p:cNvSpPr/>
          <p:nvPr/>
        </p:nvSpPr>
        <p:spPr>
          <a:xfrm>
            <a:off x="6786578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Улыбающееся лицо 97"/>
          <p:cNvSpPr/>
          <p:nvPr/>
        </p:nvSpPr>
        <p:spPr>
          <a:xfrm>
            <a:off x="5929322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Улыбающееся лицо 98"/>
          <p:cNvSpPr/>
          <p:nvPr/>
        </p:nvSpPr>
        <p:spPr>
          <a:xfrm>
            <a:off x="5072066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Улыбающееся лицо 99"/>
          <p:cNvSpPr/>
          <p:nvPr/>
        </p:nvSpPr>
        <p:spPr>
          <a:xfrm>
            <a:off x="4214810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100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02" name="Рисунок 101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Прямоугольник 102"/>
            <p:cNvSpPr/>
            <p:nvPr/>
          </p:nvSpPr>
          <p:spPr>
            <a:xfrm>
              <a:off x="7286644" y="3357562"/>
              <a:ext cx="123142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9+1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6" name="Группа 103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05" name="Рисунок 104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" name="Прямоугольник 105"/>
            <p:cNvSpPr/>
            <p:nvPr/>
          </p:nvSpPr>
          <p:spPr>
            <a:xfrm>
              <a:off x="7286644" y="3357562"/>
              <a:ext cx="10983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6-3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7" name="Группа 106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08" name="Рисунок 107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9" name="Прямоугольник 108"/>
            <p:cNvSpPr/>
            <p:nvPr/>
          </p:nvSpPr>
          <p:spPr>
            <a:xfrm>
              <a:off x="7286644" y="3357562"/>
              <a:ext cx="123142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5+2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8" name="Группа 123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25" name="Рисунок 124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6" name="Прямоугольник 125"/>
            <p:cNvSpPr/>
            <p:nvPr/>
          </p:nvSpPr>
          <p:spPr>
            <a:xfrm>
              <a:off x="7143768" y="3357562"/>
              <a:ext cx="123142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9+3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sp>
        <p:nvSpPr>
          <p:cNvPr id="127" name="Улыбающееся лицо 126"/>
          <p:cNvSpPr/>
          <p:nvPr/>
        </p:nvSpPr>
        <p:spPr>
          <a:xfrm>
            <a:off x="3286116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Улыбающееся лицо 127"/>
          <p:cNvSpPr/>
          <p:nvPr/>
        </p:nvSpPr>
        <p:spPr>
          <a:xfrm>
            <a:off x="2428860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Улыбающееся лицо 128"/>
          <p:cNvSpPr/>
          <p:nvPr/>
        </p:nvSpPr>
        <p:spPr>
          <a:xfrm>
            <a:off x="1500166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Улыбающееся лицо 129"/>
          <p:cNvSpPr/>
          <p:nvPr/>
        </p:nvSpPr>
        <p:spPr>
          <a:xfrm>
            <a:off x="571472" y="0"/>
            <a:ext cx="785818" cy="785818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31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33" name="Рисунок 132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4" name="Прямоугольник 133"/>
            <p:cNvSpPr/>
            <p:nvPr/>
          </p:nvSpPr>
          <p:spPr>
            <a:xfrm>
              <a:off x="7143768" y="3357562"/>
              <a:ext cx="158248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16+1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0" name="Группа 134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36" name="Рисунок 135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" name="Прямоугольник 136"/>
            <p:cNvSpPr/>
            <p:nvPr/>
          </p:nvSpPr>
          <p:spPr>
            <a:xfrm>
              <a:off x="7286644" y="3357538"/>
              <a:ext cx="109837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9-4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1" name="Группа 139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41" name="Рисунок 140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2" name="Прямоугольник 141"/>
            <p:cNvSpPr/>
            <p:nvPr/>
          </p:nvSpPr>
          <p:spPr>
            <a:xfrm>
              <a:off x="7143768" y="3357562"/>
              <a:ext cx="144943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10-6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Группа 142"/>
          <p:cNvGrpSpPr/>
          <p:nvPr/>
        </p:nvGrpSpPr>
        <p:grpSpPr>
          <a:xfrm>
            <a:off x="9429784" y="3214686"/>
            <a:ext cx="2787672" cy="1375587"/>
            <a:chOff x="6572264" y="3000372"/>
            <a:chExt cx="2787672" cy="1375587"/>
          </a:xfrm>
        </p:grpSpPr>
        <p:pic>
          <p:nvPicPr>
            <p:cNvPr id="144" name="Рисунок 143" descr="C:\Documents and Settings\Администратор\Мои документы\h-0001.gif"/>
            <p:cNvPicPr/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247" t="76555" r="14904" b="5954"/>
            <a:stretch>
              <a:fillRect/>
            </a:stretch>
          </p:blipFill>
          <p:spPr bwMode="auto">
            <a:xfrm>
              <a:off x="6572264" y="3000372"/>
              <a:ext cx="2787672" cy="137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5" name="Прямоугольник 144"/>
            <p:cNvSpPr/>
            <p:nvPr/>
          </p:nvSpPr>
          <p:spPr>
            <a:xfrm>
              <a:off x="7286644" y="3357538"/>
              <a:ext cx="123142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7+4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pic>
        <p:nvPicPr>
          <p:cNvPr id="4098" name="Picture 2" descr="C:\Documents and Settings\Администратор\Мои документы\23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5FFFF"/>
              </a:clrFrom>
              <a:clrTo>
                <a:srgbClr val="F5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68" y="4929198"/>
            <a:ext cx="1928802" cy="19288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61285 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285 0.00417 L -1.36875 -0.00625 " pathEditMode="relative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61267 0.002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267 0.00208 L -1.36857 0.00208 " pathEditMode="relative" ptsTypes="AA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-0.58924 0.0018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924 0.00185 L -1.39236 0.00185 " pathEditMode="relative" ptsTypes="AA">
                                      <p:cBhvr>
                                        <p:cTn id="6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61285 0.0013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284 0.0014 L -1.40034 0.0014 " pathEditMode="relative" ptsTypes="AA">
                                      <p:cBhvr>
                                        <p:cTn id="9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-0.61268 0.0125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268 0.0125 L -1.41598 0.02315 " pathEditMode="relative" ptsTypes="AA">
                                      <p:cBhvr>
                                        <p:cTn id="1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-0.60486 0.0127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0486 0.01274 L -1.40017 0.01274 " pathEditMode="relative" ptsTypes="AA">
                                      <p:cBhvr>
                                        <p:cTn id="1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59705 0.00254 " pathEditMode="relative" rAng="0" ptsTypes="AA">
                                      <p:cBhvr>
                                        <p:cTn id="17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705 0.00254 L -1.40017 -0.00787 " pathEditMode="relative" ptsTypes="AA">
                                      <p:cBhvr>
                                        <p:cTn id="1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-0.62847 0.0007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847 0.0007 L -1.40816 0.0007 " pathEditMode="relative" ptsTypes="AA">
                                      <p:cBhvr>
                                        <p:cTn id="2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L -0.62847 0.00139 " pathEditMode="relative" rAng="0" ptsTypes="AA">
                                      <p:cBhvr>
                                        <p:cTn id="2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848 0.00139 L -1.40799 0.00139 " pathEditMode="relative" ptsTypes="AA">
                                      <p:cBhvr>
                                        <p:cTn id="2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000"/>
                            </p:stCondLst>
                            <p:childTnLst>
                              <p:par>
                                <p:cTn id="25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-0.62865 0.01134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5" grpId="0" animBg="1"/>
      <p:bldP spid="66" grpId="0" animBg="1"/>
      <p:bldP spid="66" grpId="1" animBg="1"/>
      <p:bldP spid="67" grpId="0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6" grpId="0" animBg="1"/>
      <p:bldP spid="97" grpId="0" animBg="1"/>
      <p:bldP spid="98" grpId="0" animBg="1"/>
      <p:bldP spid="99" grpId="0" animBg="1"/>
      <p:bldP spid="100" grpId="0" animBg="1"/>
      <p:bldP spid="127" grpId="0" animBg="1"/>
      <p:bldP spid="128" grpId="0" animBg="1"/>
      <p:bldP spid="129" grpId="0" animBg="1"/>
      <p:bldP spid="1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09688" y="1611314"/>
          <a:ext cx="6548460" cy="13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  <a:gridCol w="654846"/>
              </a:tblGrid>
              <a:tr h="694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5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1357290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929322" y="1754190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000232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643174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86116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929058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643438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286380" y="1754190"/>
            <a:ext cx="571504" cy="4286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54190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215206" y="1754190"/>
            <a:ext cx="571504" cy="42862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357290" y="2397132"/>
            <a:ext cx="571504" cy="47149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214414" y="3286124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7+4= 11</a:t>
            </a:r>
            <a:endParaRPr lang="ru-RU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223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36</cp:revision>
  <dcterms:created xsi:type="dcterms:W3CDTF">2010-03-15T20:13:14Z</dcterms:created>
  <dcterms:modified xsi:type="dcterms:W3CDTF">2010-03-16T20:54:44Z</dcterms:modified>
</cp:coreProperties>
</file>