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4" r:id="rId4"/>
    <p:sldId id="262" r:id="rId5"/>
    <p:sldId id="259" r:id="rId6"/>
    <p:sldId id="260" r:id="rId7"/>
    <p:sldId id="263" r:id="rId8"/>
    <p:sldId id="265" r:id="rId9"/>
    <p:sldId id="266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2965479" cy="200026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Живая связь времён</a:t>
            </a:r>
            <a:br>
              <a:rPr lang="ru-RU" sz="4000" dirty="0" smtClean="0">
                <a:solidFill>
                  <a:srgbClr val="FF0000"/>
                </a:solidFill>
              </a:rPr>
            </a:b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0496" y="142852"/>
            <a:ext cx="4857784" cy="6500858"/>
          </a:xfrm>
        </p:spPr>
        <p:txBody>
          <a:bodyPr>
            <a:normAutofit fontScale="25000" lnSpcReduction="20000"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dirty="0" smtClean="0">
                <a:latin typeface="Trebuchet MS" pitchFamily="34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6400" dirty="0" smtClean="0">
                <a:latin typeface="Trebuchet MS" pitchFamily="34" charset="0"/>
                <a:ea typeface="SimSun" pitchFamily="2" charset="-122"/>
                <a:cs typeface="Times New Roman" pitchFamily="18" charset="0"/>
              </a:rPr>
              <a:t>В рамках месячника  военно-патриотического воспитания  5 февраля в актовом зале нашей школы прошла встреча с воином – афганцем Ермоловым Владимиром Николаевичем,  на которой присутствовали ученики пятых и шестых классов.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6400" dirty="0" smtClean="0">
                <a:latin typeface="Trebuchet MS" pitchFamily="34" charset="0"/>
                <a:ea typeface="SimSun" pitchFamily="2" charset="-122"/>
                <a:cs typeface="Times New Roman" pitchFamily="18" charset="0"/>
              </a:rPr>
              <a:t> </a:t>
            </a:r>
            <a:endParaRPr lang="ru-RU" sz="64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6400" dirty="0" smtClean="0">
                <a:latin typeface="Trebuchet MS" pitchFamily="34" charset="0"/>
                <a:ea typeface="SimSun" pitchFamily="2" charset="-122"/>
                <a:cs typeface="Times New Roman" pitchFamily="18" charset="0"/>
              </a:rPr>
              <a:t> Встречу открыл преподаватель-организатор ОБЖ Марков Александр Сергеевич.</a:t>
            </a:r>
          </a:p>
          <a:p>
            <a:pPr>
              <a:buNone/>
            </a:pPr>
            <a:r>
              <a:rPr lang="ru-RU" sz="6400" dirty="0" smtClean="0">
                <a:latin typeface="Trebuchet MS" pitchFamily="34" charset="0"/>
                <a:ea typeface="SimSun" pitchFamily="2" charset="-122"/>
                <a:cs typeface="Times New Roman" pitchFamily="18" charset="0"/>
              </a:rPr>
              <a:t>Он в частности сказал, что </a:t>
            </a:r>
            <a:r>
              <a:rPr lang="ru-RU" sz="6400" b="1" u="sng" dirty="0" smtClean="0"/>
              <a:t>15 февраля наша страна отмечает День памяти о россиянах, исполнявших служебный долг за пределами Отечества!</a:t>
            </a:r>
            <a:endParaRPr lang="ru-RU" sz="6400" dirty="0" smtClean="0"/>
          </a:p>
          <a:p>
            <a:pPr>
              <a:buNone/>
            </a:pPr>
            <a:r>
              <a:rPr lang="ru-RU" sz="6400" b="1" u="sng" dirty="0" smtClean="0"/>
              <a:t>Да и не только наша страна, а практически все бывшие республики бывшего СССР. С особой болью вспоминают так называемую Афганскую войну.</a:t>
            </a:r>
            <a:endParaRPr lang="ru-RU" sz="6400" dirty="0" smtClean="0"/>
          </a:p>
          <a:p>
            <a:pPr>
              <a:buNone/>
            </a:pPr>
            <a:r>
              <a:rPr lang="ru-RU" sz="6400" dirty="0" smtClean="0"/>
              <a:t> Более 20 лет назад закончилась десятилетняя война в Афганистане. Эти события сыграли существенную роль в истории нашей Родины. А знание истории необходимо, так как тот, кто не знает прошлого, осужден на повторение пройденных человечеством ошибок.</a:t>
            </a:r>
          </a:p>
          <a:p>
            <a:pPr>
              <a:buNone/>
            </a:pPr>
            <a:r>
              <a:rPr lang="ru-RU" sz="6400" dirty="0" smtClean="0"/>
              <a:t>Очень хочется верить, что еще придет время, когда люди поймут:  афганская война - это часть нашей истории. И, чтобы о ней не говорили, она останется в истории навсегда.  </a:t>
            </a:r>
          </a:p>
          <a:p>
            <a:pPr>
              <a:buNone/>
            </a:pPr>
            <a:r>
              <a:rPr lang="ru-RU" sz="6400" dirty="0" smtClean="0"/>
              <a:t>Да, наши «афганцы» стали солдатами чужой войны. Но это не повод, чтобы оболгать и забыть то, что тогда происходило. Ведь   прошлое от нас никуда не уходит, оно навсегда с нами.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6400" dirty="0" smtClean="0">
                <a:latin typeface="Trebuchet MS" pitchFamily="34" charset="0"/>
                <a:ea typeface="SimSun" pitchFamily="2" charset="-122"/>
                <a:cs typeface="Times New Roman" pitchFamily="18" charset="0"/>
              </a:rPr>
              <a:t> </a:t>
            </a:r>
            <a:endParaRPr lang="ru-RU" sz="6400" dirty="0"/>
          </a:p>
        </p:txBody>
      </p:sp>
      <p:pic>
        <p:nvPicPr>
          <p:cNvPr id="5" name="Picture 4" descr="афган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714620"/>
            <a:ext cx="3857652" cy="3829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СПАСИБО ВСЕМ !!!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86446" y="5143512"/>
            <a:ext cx="250033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b="1" dirty="0" smtClean="0"/>
              <a:t>Материал подготовил и провёл </a:t>
            </a:r>
          </a:p>
          <a:p>
            <a:pPr algn="ctr"/>
            <a:r>
              <a:rPr lang="ru-RU" sz="1100" b="1" dirty="0" smtClean="0"/>
              <a:t>мероприятие </a:t>
            </a:r>
          </a:p>
          <a:p>
            <a:pPr algn="ctr"/>
            <a:r>
              <a:rPr lang="ru-RU" sz="1100" b="1" dirty="0" smtClean="0"/>
              <a:t>преподаватель-организатор</a:t>
            </a:r>
          </a:p>
          <a:p>
            <a:pPr algn="ctr"/>
            <a:r>
              <a:rPr lang="ru-RU" sz="1100" b="1" dirty="0" smtClean="0"/>
              <a:t> ОБЖ </a:t>
            </a:r>
          </a:p>
          <a:p>
            <a:pPr algn="ctr"/>
            <a:r>
              <a:rPr lang="ru-RU" sz="1100" b="1" dirty="0" smtClean="0"/>
              <a:t>МБОУСОШ № 31 </a:t>
            </a:r>
          </a:p>
          <a:p>
            <a:pPr algn="ctr"/>
            <a:r>
              <a:rPr lang="ru-RU" sz="1100" b="1" dirty="0" smtClean="0"/>
              <a:t>Марков Александр Сергеевич</a:t>
            </a:r>
          </a:p>
          <a:p>
            <a:pPr algn="ctr"/>
            <a:endParaRPr lang="ru-RU" sz="1100" b="1" dirty="0" smtClean="0"/>
          </a:p>
          <a:p>
            <a:pPr algn="ctr"/>
            <a:endParaRPr lang="ru-RU" sz="11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328981" cy="172719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Афганистан – ты боль моей души…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9124" y="785794"/>
            <a:ext cx="4500594" cy="564360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en-US" b="1" dirty="0" smtClean="0"/>
              <a:t> </a:t>
            </a:r>
            <a:r>
              <a:rPr lang="en-US" sz="3400" b="1" dirty="0" err="1" smtClean="0"/>
              <a:t>Учитель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истории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Нина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Борисовна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Пупкова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напомнила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ребятам</a:t>
            </a:r>
            <a:r>
              <a:rPr lang="en-US" sz="3400" b="1" dirty="0" smtClean="0"/>
              <a:t> о </a:t>
            </a:r>
            <a:r>
              <a:rPr lang="en-US" sz="3400" b="1" dirty="0" err="1" smtClean="0"/>
              <a:t>том</a:t>
            </a:r>
            <a:r>
              <a:rPr lang="en-US" sz="3400" b="1" dirty="0" smtClean="0"/>
              <a:t>, </a:t>
            </a:r>
            <a:r>
              <a:rPr lang="en-US" sz="3400" b="1" dirty="0" err="1" smtClean="0"/>
              <a:t>что</a:t>
            </a:r>
            <a:r>
              <a:rPr lang="en-US" sz="3400" b="1" dirty="0" smtClean="0"/>
              <a:t> 15</a:t>
            </a:r>
            <a:r>
              <a:rPr lang="ru-RU" sz="3400" b="1" dirty="0" smtClean="0"/>
              <a:t> февраля исполняется 26 годовщина вывода Советских войск из Афганистана</a:t>
            </a:r>
            <a:r>
              <a:rPr lang="en-US" sz="3400" b="1" dirty="0" smtClean="0"/>
              <a:t> , </a:t>
            </a:r>
            <a:r>
              <a:rPr lang="en-US" sz="3400" b="1" dirty="0" err="1" smtClean="0"/>
              <a:t>кто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воевал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за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пределами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нашей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Родины</a:t>
            </a:r>
            <a:r>
              <a:rPr lang="en-US" sz="3400" b="1" dirty="0" smtClean="0"/>
              <a:t>. 13 </a:t>
            </a:r>
            <a:r>
              <a:rPr lang="ru-RU" sz="3400" b="1" dirty="0" smtClean="0"/>
              <a:t>   </a:t>
            </a:r>
            <a:r>
              <a:rPr lang="en-US" sz="3400" b="1" dirty="0" err="1" smtClean="0"/>
              <a:t>тысяч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погибших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за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десять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лет</a:t>
            </a:r>
            <a:r>
              <a:rPr lang="en-US" sz="3400" b="1" dirty="0" smtClean="0"/>
              <a:t>. </a:t>
            </a:r>
            <a:r>
              <a:rPr lang="en-US" sz="3400" b="1" dirty="0" err="1" smtClean="0"/>
              <a:t>Среди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них</a:t>
            </a:r>
            <a:r>
              <a:rPr lang="en-US" sz="3400" b="1" dirty="0" smtClean="0"/>
              <a:t> и </a:t>
            </a:r>
            <a:r>
              <a:rPr lang="en-US" sz="3400" b="1" dirty="0" err="1" smtClean="0"/>
              <a:t>одноклассники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Нины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Борисовны</a:t>
            </a:r>
            <a:r>
              <a:rPr lang="en-US" sz="3400" b="1" dirty="0" smtClean="0"/>
              <a:t>. </a:t>
            </a:r>
            <a:r>
              <a:rPr lang="en-US" sz="3400" b="1" dirty="0" err="1" smtClean="0"/>
              <a:t>Она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жила</a:t>
            </a:r>
            <a:r>
              <a:rPr lang="en-US" sz="3400" b="1" dirty="0" smtClean="0"/>
              <a:t> и </a:t>
            </a:r>
            <a:r>
              <a:rPr lang="en-US" sz="3400" b="1" dirty="0" err="1" smtClean="0"/>
              <a:t>работала</a:t>
            </a:r>
            <a:r>
              <a:rPr lang="en-US" sz="3400" b="1" dirty="0" smtClean="0"/>
              <a:t> в </a:t>
            </a:r>
            <a:r>
              <a:rPr lang="en-US" sz="3400" b="1" dirty="0" err="1" smtClean="0"/>
              <a:t>Рязани</a:t>
            </a:r>
            <a:r>
              <a:rPr lang="en-US" sz="3400" b="1" dirty="0" smtClean="0"/>
              <a:t>, </a:t>
            </a:r>
            <a:r>
              <a:rPr lang="en-US" sz="3400" b="1" dirty="0" err="1" smtClean="0"/>
              <a:t>где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есть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известное</a:t>
            </a:r>
            <a:r>
              <a:rPr lang="en-US" sz="3400" b="1" dirty="0" smtClean="0"/>
              <a:t> военно-</a:t>
            </a:r>
            <a:r>
              <a:rPr lang="en-US" sz="3400" b="1" dirty="0" err="1" smtClean="0"/>
              <a:t>воздушное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десантное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училище</a:t>
            </a:r>
            <a:r>
              <a:rPr lang="en-US" sz="3400" b="1" dirty="0" smtClean="0"/>
              <a:t>. </a:t>
            </a:r>
            <a:r>
              <a:rPr lang="en-US" sz="3400" b="1" dirty="0" err="1" smtClean="0"/>
              <a:t>Оттуда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ребята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призывались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на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войну</a:t>
            </a:r>
            <a:r>
              <a:rPr lang="en-US" sz="3400" b="1" dirty="0" smtClean="0"/>
              <a:t> в </a:t>
            </a:r>
            <a:r>
              <a:rPr lang="en-US" sz="3400" b="1" dirty="0" err="1" smtClean="0"/>
              <a:t>Афганистан</a:t>
            </a:r>
            <a:r>
              <a:rPr lang="en-US" sz="3400" b="1" dirty="0" smtClean="0"/>
              <a:t>. </a:t>
            </a:r>
            <a:r>
              <a:rPr lang="en-US" sz="3400" b="1" dirty="0" err="1" smtClean="0"/>
              <a:t>Память</a:t>
            </a:r>
            <a:r>
              <a:rPr lang="en-US" sz="3400" b="1" dirty="0" smtClean="0"/>
              <a:t> о </a:t>
            </a:r>
            <a:r>
              <a:rPr lang="en-US" sz="3400" b="1" dirty="0" err="1" smtClean="0"/>
              <a:t>них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священна</a:t>
            </a:r>
            <a:r>
              <a:rPr lang="ru-RU" sz="3400" b="1" dirty="0" smtClean="0"/>
              <a:t>!</a:t>
            </a:r>
            <a:endParaRPr lang="ru-RU" sz="3400" dirty="0"/>
          </a:p>
        </p:txBody>
      </p:sp>
      <p:pic>
        <p:nvPicPr>
          <p:cNvPr id="2051" name="Picture 3" descr="C:\Users\user\Desktop\Марков 1\месячник 23 февраля\фото Афган\IMG_34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786058"/>
            <a:ext cx="2928958" cy="2517859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>
            <a:normAutofit fontScale="90000"/>
          </a:bodyPr>
          <a:lstStyle/>
          <a:p>
            <a:r>
              <a:rPr lang="en-US" sz="2700" b="1" dirty="0" smtClean="0"/>
              <a:t>А потом </a:t>
            </a:r>
            <a:r>
              <a:rPr lang="en-US" sz="2700" b="1" dirty="0" err="1" smtClean="0"/>
              <a:t>шли</a:t>
            </a:r>
            <a:r>
              <a:rPr lang="en-US" sz="2700" b="1" dirty="0" smtClean="0"/>
              <a:t> </a:t>
            </a:r>
            <a:r>
              <a:rPr lang="en-US" sz="2700" b="1" dirty="0" err="1" smtClean="0"/>
              <a:t>кадры</a:t>
            </a:r>
            <a:r>
              <a:rPr lang="ru-RU" sz="2700" b="1" dirty="0" smtClean="0"/>
              <a:t> фильма  </a:t>
            </a:r>
            <a:r>
              <a:rPr lang="en-US" sz="2700" b="1" dirty="0" err="1" smtClean="0"/>
              <a:t>той</a:t>
            </a:r>
            <a:r>
              <a:rPr lang="en-US" sz="2700" b="1" dirty="0" smtClean="0"/>
              <a:t> </a:t>
            </a:r>
            <a:r>
              <a:rPr lang="en-US" sz="2700" b="1" dirty="0" err="1" smtClean="0"/>
              <a:t>страшной</a:t>
            </a:r>
            <a:r>
              <a:rPr lang="en-US" sz="2700" b="1" dirty="0" smtClean="0"/>
              <a:t> </a:t>
            </a:r>
            <a:r>
              <a:rPr lang="en-US" sz="2700" b="1" dirty="0" err="1" smtClean="0"/>
              <a:t>войны</a:t>
            </a:r>
            <a:r>
              <a:rPr lang="en-US" sz="2700" b="1" dirty="0" smtClean="0"/>
              <a:t>, </a:t>
            </a:r>
            <a:r>
              <a:rPr lang="en-US" sz="2700" b="1" dirty="0" err="1" smtClean="0"/>
              <a:t>звучала</a:t>
            </a:r>
            <a:r>
              <a:rPr lang="en-US" sz="2700" b="1" dirty="0" smtClean="0"/>
              <a:t> </a:t>
            </a:r>
            <a:r>
              <a:rPr lang="en-US" sz="2700" b="1" dirty="0" err="1" smtClean="0"/>
              <a:t>песня</a:t>
            </a:r>
            <a:r>
              <a:rPr lang="en-US" sz="2700" b="1" dirty="0" smtClean="0"/>
              <a:t>, </a:t>
            </a:r>
            <a:r>
              <a:rPr lang="en-US" sz="2700" b="1" dirty="0" err="1" smtClean="0"/>
              <a:t>трогающая</a:t>
            </a:r>
            <a:r>
              <a:rPr lang="en-US" sz="2700" b="1" dirty="0" smtClean="0"/>
              <a:t> </a:t>
            </a:r>
            <a:r>
              <a:rPr lang="en-US" sz="2700" b="1" dirty="0" err="1" smtClean="0"/>
              <a:t>души</a:t>
            </a:r>
            <a:r>
              <a:rPr lang="en-US" sz="2700" b="1" dirty="0" smtClean="0"/>
              <a:t> </a:t>
            </a:r>
            <a:r>
              <a:rPr lang="en-US" sz="2700" b="1" dirty="0" err="1" smtClean="0"/>
              <a:t>присутствующих</a:t>
            </a:r>
            <a:r>
              <a:rPr lang="en-US" sz="2700" b="1" dirty="0" smtClean="0"/>
              <a:t> в </a:t>
            </a:r>
            <a:r>
              <a:rPr lang="en-US" sz="2700" b="1" dirty="0" err="1" smtClean="0"/>
              <a:t>зале</a:t>
            </a:r>
            <a:r>
              <a:rPr lang="en-US" sz="2700" b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4" descr="Рисунок2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214422"/>
            <a:ext cx="3500462" cy="2664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аф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286381" y="4071941"/>
            <a:ext cx="3357586" cy="2518189"/>
          </a:xfrm>
          <a:prstGeom prst="rect">
            <a:avLst/>
          </a:prstGeom>
          <a:noFill/>
          <a:ln w="762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71472" y="5050618"/>
            <a:ext cx="442915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Impact" pitchFamily="34" charset="0"/>
              </a:rPr>
              <a:t>Ах, война! Что ты, подлая, сделала!..</a:t>
            </a:r>
            <a:endParaRPr lang="ru-RU" sz="3200" dirty="0"/>
          </a:p>
        </p:txBody>
      </p:sp>
      <p:pic>
        <p:nvPicPr>
          <p:cNvPr id="8" name="Picture 2" descr="D:\67950055_3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1214422"/>
            <a:ext cx="2571768" cy="2731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>
              <a:buNone/>
            </a:pPr>
            <a:endParaRPr lang="ru-RU" sz="1600" b="1" dirty="0" smtClean="0"/>
          </a:p>
          <a:p>
            <a:pPr>
              <a:buNone/>
            </a:pPr>
            <a:endParaRPr lang="ru-RU" sz="1600" b="1" dirty="0" smtClean="0"/>
          </a:p>
          <a:p>
            <a:pPr>
              <a:buNone/>
            </a:pPr>
            <a:endParaRPr lang="ru-RU" sz="1600" b="1" dirty="0" smtClean="0"/>
          </a:p>
          <a:p>
            <a:pPr>
              <a:buNone/>
            </a:pPr>
            <a:endParaRPr lang="ru-RU" sz="1600" b="1" dirty="0" smtClean="0"/>
          </a:p>
          <a:p>
            <a:pPr>
              <a:buNone/>
            </a:pPr>
            <a:endParaRPr lang="ru-RU" sz="1600" b="1" dirty="0" smtClean="0"/>
          </a:p>
          <a:p>
            <a:pPr>
              <a:buNone/>
            </a:pPr>
            <a:r>
              <a:rPr lang="en-US" sz="1800" b="1" dirty="0" err="1" smtClean="0"/>
              <a:t>Ученицы</a:t>
            </a:r>
            <a:r>
              <a:rPr lang="en-US" sz="1800" b="1" dirty="0" smtClean="0"/>
              <a:t> 5Б </a:t>
            </a:r>
            <a:r>
              <a:rPr lang="en-US" sz="1800" b="1" dirty="0" err="1" smtClean="0"/>
              <a:t>класса</a:t>
            </a:r>
            <a:endParaRPr lang="ru-RU" sz="1800" b="1" dirty="0" smtClean="0"/>
          </a:p>
          <a:p>
            <a:pPr>
              <a:buNone/>
            </a:pPr>
            <a:r>
              <a:rPr lang="en-US" sz="1800" b="1" dirty="0" err="1" smtClean="0"/>
              <a:t>ГригорьеваАнжела</a:t>
            </a:r>
            <a:r>
              <a:rPr lang="en-US" sz="1800" b="1" dirty="0" smtClean="0"/>
              <a:t>, </a:t>
            </a:r>
            <a:r>
              <a:rPr lang="en-US" sz="1800" b="1" dirty="0" err="1" smtClean="0"/>
              <a:t>Шатрова</a:t>
            </a:r>
            <a:endParaRPr lang="ru-RU" sz="1800" b="1" dirty="0" smtClean="0"/>
          </a:p>
          <a:p>
            <a:pPr>
              <a:buNone/>
            </a:pPr>
            <a:r>
              <a:rPr lang="en-US" sz="1800" b="1" dirty="0" err="1" smtClean="0"/>
              <a:t>Кристина</a:t>
            </a:r>
            <a:r>
              <a:rPr lang="en-US" sz="1800" b="1" dirty="0" smtClean="0"/>
              <a:t>, </a:t>
            </a:r>
            <a:r>
              <a:rPr lang="en-US" sz="1800" b="1" dirty="0" err="1" smtClean="0"/>
              <a:t>Черепанова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Ярослава</a:t>
            </a:r>
            <a:r>
              <a:rPr lang="en-US" sz="1800" b="1" dirty="0" smtClean="0"/>
              <a:t>,</a:t>
            </a:r>
            <a:endParaRPr lang="ru-RU" sz="1800" b="1" dirty="0" smtClean="0"/>
          </a:p>
          <a:p>
            <a:pPr>
              <a:buNone/>
            </a:pPr>
            <a:r>
              <a:rPr lang="en-US" sz="1800" b="1" dirty="0" err="1" smtClean="0"/>
              <a:t>прочитали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стихотворные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строки</a:t>
            </a:r>
            <a:r>
              <a:rPr lang="en-US" sz="1800" b="1" dirty="0" smtClean="0"/>
              <a:t>:</a:t>
            </a:r>
            <a:endParaRPr lang="ru-RU" sz="1800" b="1" dirty="0" smtClean="0"/>
          </a:p>
          <a:p>
            <a:pPr>
              <a:buNone/>
            </a:pPr>
            <a:r>
              <a:rPr lang="ru-RU" sz="1800" dirty="0" smtClean="0"/>
              <a:t>Афганистан! Ты весь во мне:</a:t>
            </a:r>
          </a:p>
          <a:p>
            <a:pPr>
              <a:buNone/>
            </a:pPr>
            <a:r>
              <a:rPr lang="ru-RU" sz="1800" dirty="0" smtClean="0"/>
              <a:t>Разрывами гранат, осколками свинца,</a:t>
            </a:r>
          </a:p>
          <a:p>
            <a:pPr>
              <a:buNone/>
            </a:pPr>
            <a:r>
              <a:rPr lang="ru-RU" sz="1800" dirty="0" smtClean="0"/>
              <a:t>Ты заревом окутан, весь в огне,</a:t>
            </a:r>
          </a:p>
          <a:p>
            <a:pPr>
              <a:buNone/>
            </a:pPr>
            <a:r>
              <a:rPr lang="ru-RU" sz="1800" dirty="0" smtClean="0"/>
              <a:t>Страданиям и болям нет конца.</a:t>
            </a:r>
          </a:p>
          <a:p>
            <a:pPr algn="ctr">
              <a:buNone/>
            </a:pPr>
            <a:r>
              <a:rPr lang="ru-RU" sz="1600" dirty="0" smtClean="0"/>
              <a:t> 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 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785794"/>
            <a:ext cx="4041775" cy="571503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/>
              <a:t>Афганистан! Ты наша боль и горе,</a:t>
            </a:r>
          </a:p>
          <a:p>
            <a:pPr>
              <a:buNone/>
            </a:pPr>
            <a:r>
              <a:rPr lang="ru-RU" sz="1800" dirty="0" smtClean="0"/>
              <a:t>Крик матерей доносится сюда,</a:t>
            </a:r>
          </a:p>
          <a:p>
            <a:pPr>
              <a:buNone/>
            </a:pPr>
            <a:r>
              <a:rPr lang="ru-RU" sz="1800" dirty="0" smtClean="0"/>
              <a:t>Горючих слез уж выплакано море,</a:t>
            </a:r>
          </a:p>
          <a:p>
            <a:pPr>
              <a:buNone/>
            </a:pPr>
            <a:r>
              <a:rPr lang="ru-RU" sz="1800" dirty="0" smtClean="0"/>
              <a:t>Пожалуй, хватит их на все года.</a:t>
            </a:r>
          </a:p>
          <a:p>
            <a:pPr>
              <a:buNone/>
            </a:pPr>
            <a:r>
              <a:rPr lang="ru-RU" sz="1800" dirty="0" smtClean="0"/>
              <a:t>И снова поднимаюсь я в атаку,</a:t>
            </a:r>
          </a:p>
          <a:p>
            <a:pPr>
              <a:buNone/>
            </a:pPr>
            <a:r>
              <a:rPr lang="ru-RU" sz="1800" dirty="0" smtClean="0"/>
              <a:t>И снова пули поднимают пыль.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  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    Афган! Зачем же раньше сроку</a:t>
            </a:r>
          </a:p>
          <a:p>
            <a:pPr>
              <a:buNone/>
            </a:pPr>
            <a:r>
              <a:rPr lang="ru-RU" sz="1800" dirty="0" smtClean="0"/>
              <a:t>    Суровую всем открываешь быль.</a:t>
            </a:r>
          </a:p>
          <a:p>
            <a:pPr>
              <a:buNone/>
            </a:pPr>
            <a:r>
              <a:rPr lang="ru-RU" sz="1800" dirty="0" smtClean="0"/>
              <a:t>    Историю не повернуть вспять,</a:t>
            </a:r>
          </a:p>
          <a:p>
            <a:pPr>
              <a:buNone/>
            </a:pPr>
            <a:r>
              <a:rPr lang="ru-RU" sz="1800" dirty="0" smtClean="0"/>
              <a:t>     Сполна мы за Россию заплатили,</a:t>
            </a:r>
          </a:p>
          <a:p>
            <a:pPr>
              <a:buNone/>
            </a:pPr>
            <a:r>
              <a:rPr lang="ru-RU" sz="1800" dirty="0" smtClean="0"/>
              <a:t>     Но память возвращает нас опять</a:t>
            </a:r>
          </a:p>
          <a:p>
            <a:pPr>
              <a:buNone/>
            </a:pPr>
            <a:r>
              <a:rPr lang="ru-RU" sz="1800" dirty="0" smtClean="0"/>
              <a:t>     В Афганистан – туда, где мы служили.</a:t>
            </a:r>
            <a:endParaRPr lang="ru-RU" sz="1800" dirty="0"/>
          </a:p>
        </p:txBody>
      </p:sp>
      <p:pic>
        <p:nvPicPr>
          <p:cNvPr id="3074" name="Picture 2" descr="C:\Users\user\Desktop\Марков 1\месячник 23 февраля\фото Афган\IMG_34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4214842" cy="328614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Марков 1\месячник 23 февраля\фото Афган\IMG_340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642918"/>
            <a:ext cx="6798790" cy="5099092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b="1" dirty="0" smtClean="0"/>
              <a:t> Афганистан...Ермолов </a:t>
            </a:r>
            <a:r>
              <a:rPr lang="en-US" b="1" dirty="0" err="1" smtClean="0"/>
              <a:t>Владимир</a:t>
            </a:r>
            <a:r>
              <a:rPr lang="en-US" b="1" dirty="0" smtClean="0"/>
              <a:t> </a:t>
            </a:r>
            <a:r>
              <a:rPr lang="en-US" b="1" dirty="0" err="1" smtClean="0"/>
              <a:t>Николаевич</a:t>
            </a:r>
            <a:r>
              <a:rPr lang="en-US" b="1" dirty="0" smtClean="0"/>
              <a:t> </a:t>
            </a:r>
            <a:r>
              <a:rPr lang="en-US" b="1" dirty="0" err="1" smtClean="0"/>
              <a:t>вспомнил</a:t>
            </a:r>
            <a:r>
              <a:rPr lang="en-US" b="1" dirty="0" smtClean="0"/>
              <a:t>, </a:t>
            </a:r>
            <a:r>
              <a:rPr lang="en-US" b="1" dirty="0" err="1" smtClean="0"/>
              <a:t>как</a:t>
            </a:r>
            <a:r>
              <a:rPr lang="en-US" b="1" dirty="0" smtClean="0"/>
              <a:t> </a:t>
            </a:r>
            <a:r>
              <a:rPr lang="en-US" b="1" dirty="0" err="1" smtClean="0"/>
              <a:t>более</a:t>
            </a:r>
            <a:r>
              <a:rPr lang="en-US" b="1" dirty="0" smtClean="0"/>
              <a:t> </a:t>
            </a:r>
            <a:r>
              <a:rPr lang="en-US" b="1" dirty="0" err="1" smtClean="0"/>
              <a:t>двадцати</a:t>
            </a:r>
            <a:r>
              <a:rPr lang="en-US" b="1" dirty="0" smtClean="0"/>
              <a:t> </a:t>
            </a:r>
            <a:r>
              <a:rPr lang="en-US" b="1" dirty="0" err="1" smtClean="0"/>
              <a:t>лет</a:t>
            </a:r>
            <a:r>
              <a:rPr lang="en-US" b="1" dirty="0" smtClean="0"/>
              <a:t> </a:t>
            </a:r>
            <a:r>
              <a:rPr lang="en-US" b="1" dirty="0" err="1" smtClean="0"/>
              <a:t>его</a:t>
            </a:r>
            <a:r>
              <a:rPr lang="en-US" b="1" dirty="0" smtClean="0"/>
              <a:t>, </a:t>
            </a:r>
            <a:r>
              <a:rPr lang="en-US" b="1" dirty="0" err="1" smtClean="0"/>
              <a:t>студ</a:t>
            </a:r>
            <a:r>
              <a:rPr lang="ru-RU" b="1" dirty="0" err="1" smtClean="0"/>
              <a:t>ен</a:t>
            </a:r>
            <a:r>
              <a:rPr lang="en-US" b="1" dirty="0" err="1" smtClean="0"/>
              <a:t>та</a:t>
            </a:r>
            <a:r>
              <a:rPr lang="en-US" b="1" dirty="0" smtClean="0"/>
              <a:t> </a:t>
            </a:r>
            <a:r>
              <a:rPr lang="en-US" b="1" dirty="0" err="1" smtClean="0"/>
              <a:t>педагогического</a:t>
            </a:r>
            <a:r>
              <a:rPr lang="en-US" b="1" dirty="0" smtClean="0"/>
              <a:t> </a:t>
            </a:r>
            <a:r>
              <a:rPr lang="en-US" b="1" dirty="0" err="1" smtClean="0"/>
              <a:t>института</a:t>
            </a:r>
            <a:r>
              <a:rPr lang="en-US" b="1" dirty="0" smtClean="0"/>
              <a:t>, </a:t>
            </a:r>
            <a:r>
              <a:rPr lang="en-US" b="1" dirty="0" err="1" smtClean="0"/>
              <a:t>отобрали</a:t>
            </a:r>
            <a:r>
              <a:rPr lang="en-US" b="1" dirty="0" smtClean="0"/>
              <a:t> в </a:t>
            </a:r>
            <a:r>
              <a:rPr lang="en-US" b="1" dirty="0" err="1" smtClean="0"/>
              <a:t>спецотряд</a:t>
            </a:r>
            <a:r>
              <a:rPr lang="en-US" b="1" dirty="0" smtClean="0"/>
              <a:t> </a:t>
            </a:r>
            <a:r>
              <a:rPr lang="en-US" b="1" dirty="0" err="1" smtClean="0"/>
              <a:t>для</a:t>
            </a:r>
            <a:r>
              <a:rPr lang="en-US" b="1" dirty="0" smtClean="0"/>
              <a:t> </a:t>
            </a:r>
            <a:r>
              <a:rPr lang="en-US" b="1" dirty="0" err="1" smtClean="0"/>
              <a:t>несения</a:t>
            </a:r>
            <a:r>
              <a:rPr lang="en-US" b="1" dirty="0" smtClean="0"/>
              <a:t> </a:t>
            </a:r>
            <a:r>
              <a:rPr lang="en-US" b="1" dirty="0" err="1" smtClean="0"/>
              <a:t>службы</a:t>
            </a:r>
            <a:r>
              <a:rPr lang="en-US" b="1" dirty="0" smtClean="0"/>
              <a:t> в </a:t>
            </a:r>
            <a:r>
              <a:rPr lang="en-US" b="1" dirty="0" err="1" smtClean="0"/>
              <a:t>Афганистане</a:t>
            </a:r>
            <a:r>
              <a:rPr lang="en-US" b="1" dirty="0" smtClean="0"/>
              <a:t>. </a:t>
            </a:r>
            <a:r>
              <a:rPr lang="en-US" b="1" dirty="0" err="1" smtClean="0"/>
              <a:t>Три</a:t>
            </a:r>
            <a:r>
              <a:rPr lang="en-US" b="1" dirty="0" smtClean="0"/>
              <a:t> </a:t>
            </a:r>
            <a:r>
              <a:rPr lang="en-US" b="1" dirty="0" err="1" smtClean="0"/>
              <a:t>месяца</a:t>
            </a:r>
            <a:r>
              <a:rPr lang="en-US" b="1" dirty="0" smtClean="0"/>
              <a:t> </a:t>
            </a:r>
            <a:r>
              <a:rPr lang="en-US" b="1" dirty="0" err="1" smtClean="0"/>
              <a:t>упорных</a:t>
            </a:r>
            <a:r>
              <a:rPr lang="en-US" b="1" dirty="0" smtClean="0"/>
              <a:t> </a:t>
            </a:r>
            <a:r>
              <a:rPr lang="en-US" b="1" dirty="0" err="1" smtClean="0"/>
              <a:t>тренировок</a:t>
            </a:r>
            <a:r>
              <a:rPr lang="en-US" b="1" dirty="0" smtClean="0"/>
              <a:t>: </a:t>
            </a:r>
            <a:r>
              <a:rPr lang="en-US" b="1" dirty="0" err="1" smtClean="0"/>
              <a:t>марш-броски</a:t>
            </a:r>
            <a:r>
              <a:rPr lang="en-US" b="1" dirty="0" smtClean="0"/>
              <a:t>, </a:t>
            </a:r>
            <a:r>
              <a:rPr lang="en-US" b="1" dirty="0" err="1" smtClean="0"/>
              <a:t>стрельба</a:t>
            </a:r>
            <a:r>
              <a:rPr lang="en-US" b="1" dirty="0" smtClean="0"/>
              <a:t>, </a:t>
            </a:r>
            <a:r>
              <a:rPr lang="en-US" b="1" dirty="0" err="1" smtClean="0"/>
              <a:t>строевая</a:t>
            </a:r>
            <a:r>
              <a:rPr lang="en-US" b="1" dirty="0" smtClean="0"/>
              <a:t> </a:t>
            </a:r>
            <a:r>
              <a:rPr lang="en-US" b="1" dirty="0" err="1" smtClean="0"/>
              <a:t>подготовка</a:t>
            </a:r>
            <a:r>
              <a:rPr lang="en-US" b="1" dirty="0" smtClean="0"/>
              <a:t>.. </a:t>
            </a:r>
            <a:r>
              <a:rPr lang="en-US" b="1" dirty="0" err="1" smtClean="0"/>
              <a:t>Физическая</a:t>
            </a:r>
            <a:r>
              <a:rPr lang="en-US" b="1" dirty="0" smtClean="0"/>
              <a:t> </a:t>
            </a:r>
            <a:r>
              <a:rPr lang="en-US" b="1" dirty="0" err="1" smtClean="0"/>
              <a:t>нагрузка</a:t>
            </a:r>
            <a:r>
              <a:rPr lang="en-US" b="1" dirty="0" smtClean="0"/>
              <a:t> </a:t>
            </a:r>
            <a:r>
              <a:rPr lang="en-US" b="1" dirty="0" err="1" smtClean="0"/>
              <a:t>была</a:t>
            </a:r>
            <a:r>
              <a:rPr lang="en-US" b="1" dirty="0" smtClean="0"/>
              <a:t> </a:t>
            </a:r>
            <a:r>
              <a:rPr lang="en-US" b="1" dirty="0" err="1" smtClean="0"/>
              <a:t>такова</a:t>
            </a:r>
            <a:r>
              <a:rPr lang="en-US" b="1" dirty="0" smtClean="0"/>
              <a:t>, </a:t>
            </a:r>
            <a:r>
              <a:rPr lang="en-US" b="1" dirty="0" err="1" smtClean="0"/>
              <a:t>что</a:t>
            </a:r>
            <a:r>
              <a:rPr lang="en-US" b="1" dirty="0" smtClean="0"/>
              <a:t> </a:t>
            </a:r>
            <a:r>
              <a:rPr lang="en-US" b="1" dirty="0" err="1" smtClean="0"/>
              <a:t>юноша</a:t>
            </a:r>
            <a:r>
              <a:rPr lang="en-US" b="1" dirty="0" smtClean="0"/>
              <a:t> </a:t>
            </a:r>
            <a:r>
              <a:rPr lang="en-US" b="1" dirty="0" err="1" smtClean="0"/>
              <a:t>за</a:t>
            </a:r>
            <a:r>
              <a:rPr lang="en-US" b="1" dirty="0" smtClean="0"/>
              <a:t> </a:t>
            </a:r>
            <a:r>
              <a:rPr lang="en-US" b="1" dirty="0" err="1" smtClean="0"/>
              <a:t>три</a:t>
            </a:r>
            <a:r>
              <a:rPr lang="en-US" b="1" dirty="0" smtClean="0"/>
              <a:t> </a:t>
            </a:r>
            <a:r>
              <a:rPr lang="en-US" b="1" dirty="0" err="1" smtClean="0"/>
              <a:t>месяца</a:t>
            </a:r>
            <a:r>
              <a:rPr lang="en-US" b="1" dirty="0" smtClean="0"/>
              <a:t> </a:t>
            </a:r>
            <a:r>
              <a:rPr lang="en-US" b="1" dirty="0" err="1" smtClean="0"/>
              <a:t>потерял</a:t>
            </a:r>
            <a:r>
              <a:rPr lang="en-US" b="1" dirty="0" smtClean="0"/>
              <a:t> 18 </a:t>
            </a:r>
            <a:r>
              <a:rPr lang="en-US" b="1" dirty="0" err="1" smtClean="0"/>
              <a:t>килограммов</a:t>
            </a:r>
            <a:r>
              <a:rPr lang="en-US" b="1" dirty="0" smtClean="0"/>
              <a:t>. А </a:t>
            </a:r>
            <a:r>
              <a:rPr lang="en-US" b="1" dirty="0" err="1" smtClean="0"/>
              <a:t>потом</a:t>
            </a:r>
            <a:r>
              <a:rPr lang="en-US" b="1" dirty="0" smtClean="0"/>
              <a:t> </a:t>
            </a:r>
            <a:r>
              <a:rPr lang="en-US" b="1" dirty="0" err="1" smtClean="0"/>
              <a:t>Афганистан</a:t>
            </a:r>
            <a:r>
              <a:rPr lang="en-US" b="1" dirty="0" smtClean="0"/>
              <a:t>.</a:t>
            </a:r>
            <a:r>
              <a:rPr lang="ru-RU" b="1" dirty="0" smtClean="0"/>
              <a:t> </a:t>
            </a:r>
            <a:r>
              <a:rPr lang="en-US" b="1" dirty="0" smtClean="0"/>
              <a:t> </a:t>
            </a:r>
            <a:r>
              <a:rPr lang="en-US" b="1" dirty="0" err="1" smtClean="0"/>
              <a:t>Служба</a:t>
            </a:r>
            <a:r>
              <a:rPr lang="en-US" b="1" dirty="0" smtClean="0"/>
              <a:t> </a:t>
            </a:r>
            <a:r>
              <a:rPr lang="en-US" b="1" dirty="0" err="1" smtClean="0"/>
              <a:t>на</a:t>
            </a:r>
            <a:r>
              <a:rPr lang="en-US" b="1" dirty="0" smtClean="0"/>
              <a:t> </a:t>
            </a:r>
            <a:r>
              <a:rPr lang="en-US" b="1" dirty="0" err="1" smtClean="0"/>
              <a:t>границе</a:t>
            </a:r>
            <a:r>
              <a:rPr lang="en-US" b="1" dirty="0" smtClean="0"/>
              <a:t>  -  </a:t>
            </a:r>
            <a:r>
              <a:rPr lang="en-US" b="1" dirty="0" err="1" smtClean="0"/>
              <a:t>особо</a:t>
            </a:r>
            <a:r>
              <a:rPr lang="en-US" b="1" dirty="0" smtClean="0"/>
              <a:t> </a:t>
            </a:r>
            <a:r>
              <a:rPr lang="en-US" b="1" dirty="0" err="1" smtClean="0"/>
              <a:t>ответственная</a:t>
            </a:r>
            <a:r>
              <a:rPr lang="en-US" b="1" dirty="0" smtClean="0"/>
              <a:t> </a:t>
            </a:r>
            <a:r>
              <a:rPr lang="en-US" b="1" dirty="0" err="1" smtClean="0"/>
              <a:t>служба</a:t>
            </a:r>
            <a:r>
              <a:rPr lang="en-US" b="1" dirty="0" smtClean="0"/>
              <a:t>. В </a:t>
            </a:r>
            <a:r>
              <a:rPr lang="en-US" b="1" dirty="0" err="1" smtClean="0"/>
              <a:t>потайном</a:t>
            </a:r>
            <a:r>
              <a:rPr lang="en-US" b="1" dirty="0" smtClean="0"/>
              <a:t> </a:t>
            </a:r>
            <a:r>
              <a:rPr lang="en-US" b="1" dirty="0" err="1" smtClean="0"/>
              <a:t>карманчике</a:t>
            </a:r>
            <a:r>
              <a:rPr lang="en-US" b="1" dirty="0" smtClean="0"/>
              <a:t> </a:t>
            </a:r>
            <a:r>
              <a:rPr lang="en-US" b="1" dirty="0" err="1" smtClean="0"/>
              <a:t>припрятана</a:t>
            </a:r>
            <a:r>
              <a:rPr lang="en-US" b="1" dirty="0" smtClean="0"/>
              <a:t> </a:t>
            </a:r>
            <a:r>
              <a:rPr lang="en-US" b="1" dirty="0" err="1" smtClean="0"/>
              <a:t>пуля</a:t>
            </a:r>
            <a:r>
              <a:rPr lang="en-US" b="1" dirty="0" smtClean="0"/>
              <a:t> </a:t>
            </a:r>
            <a:r>
              <a:rPr lang="en-US" b="1" dirty="0" err="1" smtClean="0"/>
              <a:t>на</a:t>
            </a:r>
            <a:r>
              <a:rPr lang="en-US" b="1" dirty="0" smtClean="0"/>
              <a:t> </a:t>
            </a:r>
            <a:r>
              <a:rPr lang="en-US" b="1" dirty="0" err="1" smtClean="0"/>
              <a:t>случай</a:t>
            </a:r>
            <a:r>
              <a:rPr lang="en-US" b="1" dirty="0" smtClean="0"/>
              <a:t>, </a:t>
            </a:r>
            <a:r>
              <a:rPr lang="en-US" b="1" dirty="0" err="1" smtClean="0"/>
              <a:t>если</a:t>
            </a:r>
            <a:r>
              <a:rPr lang="en-US" b="1" dirty="0" smtClean="0"/>
              <a:t>  </a:t>
            </a:r>
            <a:r>
              <a:rPr lang="en-US" b="1" dirty="0" err="1" smtClean="0"/>
              <a:t>плен</a:t>
            </a:r>
            <a:r>
              <a:rPr lang="ru-RU" b="1" dirty="0" smtClean="0"/>
              <a:t>  -</a:t>
            </a:r>
            <a:r>
              <a:rPr lang="en-US" b="1" dirty="0" smtClean="0"/>
              <a:t>  </a:t>
            </a:r>
            <a:r>
              <a:rPr lang="en-US" b="1" dirty="0" err="1" smtClean="0"/>
              <a:t>живым</a:t>
            </a:r>
            <a:r>
              <a:rPr lang="en-US" b="1" dirty="0" smtClean="0"/>
              <a:t> в </a:t>
            </a:r>
            <a:r>
              <a:rPr lang="en-US" b="1" dirty="0" err="1" smtClean="0"/>
              <a:t>руки</a:t>
            </a:r>
            <a:r>
              <a:rPr lang="en-US" b="1" dirty="0" smtClean="0"/>
              <a:t> </a:t>
            </a:r>
            <a:r>
              <a:rPr lang="en-US" b="1" dirty="0" err="1" smtClean="0"/>
              <a:t>душманов</a:t>
            </a:r>
            <a:r>
              <a:rPr lang="en-US" b="1" dirty="0" smtClean="0"/>
              <a:t> </a:t>
            </a:r>
            <a:r>
              <a:rPr lang="en-US" b="1" dirty="0" err="1" smtClean="0"/>
              <a:t>лучше</a:t>
            </a:r>
            <a:r>
              <a:rPr lang="en-US" b="1" dirty="0" smtClean="0"/>
              <a:t> </a:t>
            </a:r>
            <a:r>
              <a:rPr lang="en-US" b="1" dirty="0" err="1" smtClean="0"/>
              <a:t>не</a:t>
            </a:r>
            <a:r>
              <a:rPr lang="en-US" b="1" dirty="0" smtClean="0"/>
              <a:t> </a:t>
            </a:r>
            <a:r>
              <a:rPr lang="en-US" b="1" dirty="0" err="1" smtClean="0"/>
              <a:t>попадаться</a:t>
            </a:r>
            <a:r>
              <a:rPr lang="en-US" b="1" dirty="0" smtClean="0"/>
              <a:t>: </a:t>
            </a:r>
            <a:r>
              <a:rPr lang="en-US" b="1" dirty="0" err="1" smtClean="0"/>
              <a:t>изрежут</a:t>
            </a:r>
            <a:r>
              <a:rPr lang="en-US" b="1" dirty="0" smtClean="0"/>
              <a:t> </a:t>
            </a:r>
            <a:r>
              <a:rPr lang="en-US" b="1" dirty="0" err="1" smtClean="0"/>
              <a:t>на</a:t>
            </a:r>
            <a:r>
              <a:rPr lang="en-US" b="1" dirty="0" smtClean="0"/>
              <a:t> </a:t>
            </a:r>
            <a:r>
              <a:rPr lang="en-US" b="1" dirty="0" err="1" smtClean="0"/>
              <a:t>куски</a:t>
            </a:r>
            <a:r>
              <a:rPr lang="en-US" b="1" dirty="0" smtClean="0"/>
              <a:t>. </a:t>
            </a:r>
            <a:r>
              <a:rPr lang="en-US" b="1" dirty="0" err="1" smtClean="0"/>
              <a:t>Но</a:t>
            </a:r>
            <a:r>
              <a:rPr lang="en-US" b="1" dirty="0" smtClean="0"/>
              <a:t> </a:t>
            </a:r>
            <a:r>
              <a:rPr lang="en-US" b="1" dirty="0" err="1" smtClean="0"/>
              <a:t>надо</a:t>
            </a:r>
            <a:r>
              <a:rPr lang="en-US" b="1" dirty="0" smtClean="0"/>
              <a:t> </a:t>
            </a:r>
            <a:r>
              <a:rPr lang="en-US" b="1" dirty="0" err="1" smtClean="0"/>
              <a:t>отдать</a:t>
            </a:r>
            <a:r>
              <a:rPr lang="en-US" b="1" dirty="0" smtClean="0"/>
              <a:t> </a:t>
            </a:r>
            <a:r>
              <a:rPr lang="en-US" b="1" dirty="0" err="1" smtClean="0"/>
              <a:t>им</a:t>
            </a:r>
            <a:r>
              <a:rPr lang="en-US" b="1" dirty="0" smtClean="0"/>
              <a:t> </a:t>
            </a:r>
            <a:r>
              <a:rPr lang="en-US" b="1" dirty="0" err="1" smtClean="0"/>
              <a:t>должное</a:t>
            </a:r>
            <a:r>
              <a:rPr lang="en-US" b="1" dirty="0" smtClean="0"/>
              <a:t>: </a:t>
            </a:r>
            <a:r>
              <a:rPr lang="en-US" b="1" dirty="0" err="1" smtClean="0"/>
              <a:t>они</a:t>
            </a:r>
            <a:r>
              <a:rPr lang="en-US" b="1" dirty="0" smtClean="0"/>
              <a:t> </a:t>
            </a:r>
            <a:r>
              <a:rPr lang="en-US" b="1" dirty="0" err="1" smtClean="0"/>
              <a:t>всегда</a:t>
            </a:r>
            <a:r>
              <a:rPr lang="en-US" b="1" dirty="0" smtClean="0"/>
              <a:t> </a:t>
            </a:r>
            <a:r>
              <a:rPr lang="en-US" b="1" dirty="0" err="1" smtClean="0"/>
              <a:t>хоронили</a:t>
            </a:r>
            <a:r>
              <a:rPr lang="en-US" b="1" dirty="0" smtClean="0"/>
              <a:t> </a:t>
            </a:r>
            <a:r>
              <a:rPr lang="en-US" b="1" dirty="0" err="1" smtClean="0"/>
              <a:t>погибших</a:t>
            </a:r>
            <a:r>
              <a:rPr lang="en-US" b="1" dirty="0" smtClean="0"/>
              <a:t>, и </a:t>
            </a:r>
            <a:r>
              <a:rPr lang="en-US" b="1" dirty="0" err="1" smtClean="0"/>
              <a:t>советские</a:t>
            </a:r>
            <a:r>
              <a:rPr lang="en-US" b="1" dirty="0" smtClean="0"/>
              <a:t> </a:t>
            </a:r>
            <a:r>
              <a:rPr lang="en-US" b="1" dirty="0" err="1" smtClean="0"/>
              <a:t>воины</a:t>
            </a:r>
            <a:r>
              <a:rPr lang="en-US" b="1" dirty="0" smtClean="0"/>
              <a:t> </a:t>
            </a:r>
            <a:r>
              <a:rPr lang="en-US" b="1" dirty="0" err="1" smtClean="0"/>
              <a:t>давали</a:t>
            </a:r>
            <a:r>
              <a:rPr lang="en-US" b="1" dirty="0" smtClean="0"/>
              <a:t> </a:t>
            </a:r>
            <a:r>
              <a:rPr lang="en-US" b="1" dirty="0" err="1" smtClean="0"/>
              <a:t>им</a:t>
            </a:r>
            <a:r>
              <a:rPr lang="en-US" b="1" dirty="0" smtClean="0"/>
              <a:t> </a:t>
            </a:r>
            <a:r>
              <a:rPr lang="en-US" b="1" dirty="0" err="1" smtClean="0"/>
              <a:t>такую</a:t>
            </a:r>
            <a:r>
              <a:rPr lang="en-US" b="1" dirty="0" smtClean="0"/>
              <a:t> </a:t>
            </a:r>
            <a:r>
              <a:rPr lang="en-US" b="1" dirty="0" err="1" smtClean="0"/>
              <a:t>возможность</a:t>
            </a:r>
            <a:r>
              <a:rPr lang="en-US" b="1" dirty="0" smtClean="0"/>
              <a:t>.</a:t>
            </a:r>
            <a:endParaRPr lang="ru-RU" dirty="0" smtClean="0"/>
          </a:p>
          <a:p>
            <a:pPr>
              <a:buNone/>
            </a:pPr>
            <a:r>
              <a:rPr lang="en-US" b="1" dirty="0" smtClean="0"/>
              <a:t>  </a:t>
            </a:r>
            <a:r>
              <a:rPr lang="en-US" b="1" dirty="0" err="1" smtClean="0"/>
              <a:t>Вспоминал</a:t>
            </a:r>
            <a:r>
              <a:rPr lang="en-US" b="1" dirty="0" smtClean="0"/>
              <a:t> В.</a:t>
            </a:r>
            <a:r>
              <a:rPr lang="ru-RU" b="1" dirty="0" smtClean="0"/>
              <a:t>Н</a:t>
            </a:r>
            <a:r>
              <a:rPr lang="en-US" b="1" dirty="0" smtClean="0"/>
              <a:t>.</a:t>
            </a:r>
            <a:r>
              <a:rPr lang="en-US" b="1" dirty="0" err="1" smtClean="0"/>
              <a:t>Ермолов</a:t>
            </a:r>
            <a:r>
              <a:rPr lang="en-US" b="1" dirty="0" smtClean="0"/>
              <a:t>, </a:t>
            </a:r>
            <a:r>
              <a:rPr lang="en-US" b="1" dirty="0" err="1" smtClean="0"/>
              <a:t>как</a:t>
            </a:r>
            <a:r>
              <a:rPr lang="en-US" b="1" dirty="0" smtClean="0"/>
              <a:t> в </a:t>
            </a:r>
            <a:r>
              <a:rPr lang="en-US" b="1" dirty="0" err="1" smtClean="0"/>
              <a:t>пустыне</a:t>
            </a:r>
            <a:r>
              <a:rPr lang="en-US" b="1" dirty="0" smtClean="0"/>
              <a:t> </a:t>
            </a:r>
            <a:r>
              <a:rPr lang="en-US" b="1" dirty="0" err="1" smtClean="0"/>
              <a:t>однажды</a:t>
            </a:r>
            <a:r>
              <a:rPr lang="en-US" b="1" dirty="0" smtClean="0"/>
              <a:t> в </a:t>
            </a:r>
            <a:r>
              <a:rPr lang="en-US" b="1" dirty="0" err="1" smtClean="0"/>
              <a:t>течение</a:t>
            </a:r>
            <a:r>
              <a:rPr lang="en-US" b="1" dirty="0" smtClean="0"/>
              <a:t> </a:t>
            </a:r>
            <a:r>
              <a:rPr lang="en-US" b="1" dirty="0" err="1" smtClean="0"/>
              <a:t>трёх</a:t>
            </a:r>
            <a:r>
              <a:rPr lang="en-US" b="1" dirty="0" smtClean="0"/>
              <a:t> </a:t>
            </a:r>
            <a:r>
              <a:rPr lang="en-US" b="1" dirty="0" err="1" smtClean="0"/>
              <a:t>суток</a:t>
            </a:r>
            <a:r>
              <a:rPr lang="en-US" b="1" dirty="0" smtClean="0"/>
              <a:t> </a:t>
            </a:r>
            <a:r>
              <a:rPr lang="en-US" b="1" dirty="0" err="1" smtClean="0"/>
              <a:t>бушевала</a:t>
            </a:r>
            <a:r>
              <a:rPr lang="en-US" b="1" dirty="0" smtClean="0"/>
              <a:t> </a:t>
            </a:r>
            <a:r>
              <a:rPr lang="en-US" b="1" dirty="0" err="1" smtClean="0"/>
              <a:t>песчаная</a:t>
            </a:r>
            <a:r>
              <a:rPr lang="en-US" b="1" dirty="0" smtClean="0"/>
              <a:t> </a:t>
            </a:r>
            <a:r>
              <a:rPr lang="en-US" b="1" dirty="0" err="1" smtClean="0"/>
              <a:t>буря</a:t>
            </a:r>
            <a:r>
              <a:rPr lang="en-US" b="1" dirty="0" smtClean="0"/>
              <a:t>. </a:t>
            </a:r>
            <a:r>
              <a:rPr lang="en-US" b="1" dirty="0" err="1" smtClean="0"/>
              <a:t>Солдат</a:t>
            </a:r>
            <a:r>
              <a:rPr lang="en-US" b="1" dirty="0" smtClean="0"/>
              <a:t> </a:t>
            </a:r>
            <a:r>
              <a:rPr lang="en-US" b="1" dirty="0" err="1" smtClean="0"/>
              <a:t>потом</a:t>
            </a:r>
            <a:r>
              <a:rPr lang="en-US" b="1" dirty="0" smtClean="0"/>
              <a:t> </a:t>
            </a:r>
            <a:r>
              <a:rPr lang="en-US" b="1" dirty="0" err="1" smtClean="0"/>
              <a:t>откапывали</a:t>
            </a:r>
            <a:r>
              <a:rPr lang="en-US" b="1" dirty="0" smtClean="0"/>
              <a:t>, и  </a:t>
            </a:r>
            <a:r>
              <a:rPr lang="en-US" b="1" dirty="0" err="1" smtClean="0"/>
              <a:t>впоследствии</a:t>
            </a:r>
            <a:r>
              <a:rPr lang="en-US" b="1" dirty="0" smtClean="0"/>
              <a:t> </a:t>
            </a:r>
            <a:r>
              <a:rPr lang="en-US" b="1" dirty="0" err="1" smtClean="0"/>
              <a:t>по</a:t>
            </a:r>
            <a:r>
              <a:rPr lang="en-US" b="1" dirty="0" smtClean="0"/>
              <a:t> </a:t>
            </a:r>
            <a:r>
              <a:rPr lang="en-US" b="1" dirty="0" err="1" smtClean="0"/>
              <a:t>состоянию</a:t>
            </a:r>
            <a:r>
              <a:rPr lang="en-US" b="1" dirty="0" smtClean="0"/>
              <a:t> </a:t>
            </a:r>
            <a:r>
              <a:rPr lang="en-US" b="1" dirty="0" err="1" smtClean="0"/>
              <a:t>здоровья</a:t>
            </a:r>
            <a:r>
              <a:rPr lang="en-US" b="1" dirty="0" smtClean="0"/>
              <a:t> </a:t>
            </a:r>
            <a:r>
              <a:rPr lang="en-US" b="1" dirty="0" err="1" smtClean="0"/>
              <a:t>многих</a:t>
            </a:r>
            <a:r>
              <a:rPr lang="en-US" b="1" dirty="0" smtClean="0"/>
              <a:t> </a:t>
            </a:r>
            <a:r>
              <a:rPr lang="en-US" b="1" dirty="0" err="1" smtClean="0"/>
              <a:t>комиссовали</a:t>
            </a:r>
            <a:r>
              <a:rPr lang="en-US" b="1" dirty="0" smtClean="0"/>
              <a:t>. </a:t>
            </a:r>
            <a:r>
              <a:rPr lang="en-US" b="1" dirty="0" err="1" smtClean="0"/>
              <a:t>Владимир</a:t>
            </a:r>
            <a:r>
              <a:rPr lang="en-US" b="1" dirty="0" smtClean="0"/>
              <a:t> </a:t>
            </a:r>
            <a:r>
              <a:rPr lang="en-US" b="1" dirty="0" err="1" smtClean="0"/>
              <a:t>Николаевич</a:t>
            </a:r>
            <a:r>
              <a:rPr lang="en-US" b="1" dirty="0" smtClean="0"/>
              <a:t> </a:t>
            </a:r>
            <a:r>
              <a:rPr lang="en-US" b="1" dirty="0" err="1" smtClean="0"/>
              <a:t>остался</a:t>
            </a:r>
            <a:r>
              <a:rPr lang="en-US" b="1" dirty="0" smtClean="0"/>
              <a:t> в </a:t>
            </a:r>
            <a:r>
              <a:rPr lang="en-US" b="1" dirty="0" err="1" smtClean="0"/>
              <a:t>строю</a:t>
            </a:r>
            <a:r>
              <a:rPr lang="en-US" b="1" dirty="0" smtClean="0"/>
              <a:t>. </a:t>
            </a:r>
            <a:r>
              <a:rPr lang="en-US" b="1" dirty="0" err="1" smtClean="0"/>
              <a:t>Воевали</a:t>
            </a:r>
            <a:r>
              <a:rPr lang="en-US" b="1" dirty="0" smtClean="0"/>
              <a:t> </a:t>
            </a:r>
            <a:r>
              <a:rPr lang="en-US" b="1" dirty="0" err="1" smtClean="0"/>
              <a:t>сильные</a:t>
            </a:r>
            <a:r>
              <a:rPr lang="en-US" b="1" dirty="0" smtClean="0"/>
              <a:t> и </a:t>
            </a:r>
            <a:r>
              <a:rPr lang="en-US" b="1" dirty="0" err="1" smtClean="0"/>
              <a:t>мужестенные</a:t>
            </a:r>
            <a:r>
              <a:rPr lang="en-US" b="1" dirty="0" smtClean="0"/>
              <a:t> </a:t>
            </a:r>
            <a:r>
              <a:rPr lang="en-US" b="1" dirty="0" err="1" smtClean="0"/>
              <a:t>бойцы</a:t>
            </a:r>
            <a:r>
              <a:rPr lang="en-US" b="1" dirty="0" smtClean="0"/>
              <a:t> </a:t>
            </a:r>
            <a:r>
              <a:rPr lang="en-US" b="1" dirty="0" err="1" smtClean="0"/>
              <a:t>разных</a:t>
            </a:r>
            <a:r>
              <a:rPr lang="en-US" b="1" dirty="0" smtClean="0"/>
              <a:t> </a:t>
            </a:r>
            <a:r>
              <a:rPr lang="en-US" b="1" dirty="0" err="1" smtClean="0"/>
              <a:t>национальностей</a:t>
            </a:r>
            <a:r>
              <a:rPr lang="en-US" b="1" dirty="0" smtClean="0"/>
              <a:t>, </a:t>
            </a:r>
            <a:r>
              <a:rPr lang="en-US" b="1" dirty="0" err="1" smtClean="0"/>
              <a:t>достойно</a:t>
            </a:r>
            <a:r>
              <a:rPr lang="en-US" b="1" dirty="0" smtClean="0"/>
              <a:t> </a:t>
            </a:r>
            <a:r>
              <a:rPr lang="en-US" b="1" dirty="0" err="1" smtClean="0"/>
              <a:t>вывполняя</a:t>
            </a:r>
            <a:r>
              <a:rPr lang="en-US" b="1" dirty="0" smtClean="0"/>
              <a:t> </a:t>
            </a:r>
            <a:r>
              <a:rPr lang="en-US" b="1" dirty="0" err="1" smtClean="0"/>
              <a:t>свой</a:t>
            </a:r>
            <a:r>
              <a:rPr lang="en-US" b="1" dirty="0" smtClean="0"/>
              <a:t> </a:t>
            </a:r>
            <a:r>
              <a:rPr lang="en-US" b="1" dirty="0" err="1" smtClean="0"/>
              <a:t>солдатский</a:t>
            </a:r>
            <a:r>
              <a:rPr lang="en-US" b="1" dirty="0" smtClean="0"/>
              <a:t> </a:t>
            </a:r>
            <a:r>
              <a:rPr lang="en-US" b="1" dirty="0" err="1" smtClean="0"/>
              <a:t>долг</a:t>
            </a:r>
            <a:r>
              <a:rPr lang="en-US" b="1" dirty="0" smtClean="0"/>
              <a:t>. В </a:t>
            </a:r>
            <a:r>
              <a:rPr lang="en-US" b="1" dirty="0" err="1" smtClean="0"/>
              <a:t>заключение</a:t>
            </a:r>
            <a:r>
              <a:rPr lang="en-US" b="1" dirty="0" smtClean="0"/>
              <a:t> </a:t>
            </a:r>
            <a:r>
              <a:rPr lang="en-US" b="1" dirty="0" err="1" smtClean="0"/>
              <a:t>своего</a:t>
            </a:r>
            <a:r>
              <a:rPr lang="en-US" b="1" dirty="0" smtClean="0"/>
              <a:t> </a:t>
            </a:r>
            <a:r>
              <a:rPr lang="en-US" b="1" dirty="0" err="1" smtClean="0"/>
              <a:t>вывступления</a:t>
            </a:r>
            <a:r>
              <a:rPr lang="en-US" b="1" dirty="0" smtClean="0"/>
              <a:t> </a:t>
            </a:r>
            <a:r>
              <a:rPr lang="en-US" b="1" dirty="0" err="1" smtClean="0"/>
              <a:t>Владимир</a:t>
            </a:r>
            <a:r>
              <a:rPr lang="en-US" b="1" dirty="0" smtClean="0"/>
              <a:t> </a:t>
            </a:r>
            <a:r>
              <a:rPr lang="en-US" b="1" dirty="0" err="1" smtClean="0"/>
              <a:t>Николае</a:t>
            </a:r>
            <a:r>
              <a:rPr lang="ru-RU" b="1" dirty="0" smtClean="0"/>
              <a:t>в</a:t>
            </a:r>
            <a:r>
              <a:rPr lang="en-US" b="1" dirty="0" err="1" smtClean="0"/>
              <a:t>ич</a:t>
            </a:r>
            <a:r>
              <a:rPr lang="en-US" b="1" dirty="0" smtClean="0"/>
              <a:t> </a:t>
            </a:r>
            <a:r>
              <a:rPr lang="en-US" b="1" dirty="0" err="1" smtClean="0"/>
              <a:t>призвал</a:t>
            </a:r>
            <a:r>
              <a:rPr lang="en-US" b="1" dirty="0" smtClean="0"/>
              <a:t> </a:t>
            </a:r>
            <a:r>
              <a:rPr lang="en-US" b="1" dirty="0" err="1" smtClean="0"/>
              <a:t>учащихся</a:t>
            </a:r>
            <a:r>
              <a:rPr lang="en-US" b="1" dirty="0" smtClean="0"/>
              <a:t> </a:t>
            </a:r>
            <a:r>
              <a:rPr lang="en-US" b="1" dirty="0" err="1" smtClean="0"/>
              <a:t>заниматься</a:t>
            </a:r>
            <a:r>
              <a:rPr lang="en-US" b="1" dirty="0" smtClean="0"/>
              <a:t> </a:t>
            </a:r>
            <a:r>
              <a:rPr lang="en-US" b="1" dirty="0" err="1" smtClean="0"/>
              <a:t>спортом</a:t>
            </a:r>
            <a:r>
              <a:rPr lang="en-US" b="1" dirty="0" smtClean="0"/>
              <a:t>, </a:t>
            </a:r>
            <a:r>
              <a:rPr lang="en-US" b="1" dirty="0" err="1" smtClean="0"/>
              <a:t>быть</a:t>
            </a:r>
            <a:r>
              <a:rPr lang="en-US" b="1" dirty="0" smtClean="0"/>
              <a:t> </a:t>
            </a:r>
            <a:r>
              <a:rPr lang="en-US" b="1" dirty="0" err="1" smtClean="0"/>
              <a:t>готовым</a:t>
            </a:r>
            <a:r>
              <a:rPr lang="en-US" b="1" dirty="0" smtClean="0"/>
              <a:t> к </a:t>
            </a:r>
            <a:r>
              <a:rPr lang="en-US" b="1" dirty="0" err="1" smtClean="0"/>
              <a:t>защите</a:t>
            </a:r>
            <a:r>
              <a:rPr lang="en-US" b="1" dirty="0" smtClean="0"/>
              <a:t> </a:t>
            </a:r>
            <a:r>
              <a:rPr lang="en-US" b="1" dirty="0" err="1" smtClean="0"/>
              <a:t>своей</a:t>
            </a:r>
            <a:r>
              <a:rPr lang="en-US" b="1" dirty="0" smtClean="0"/>
              <a:t> </a:t>
            </a:r>
            <a:r>
              <a:rPr lang="en-US" b="1" dirty="0" err="1" smtClean="0"/>
              <a:t>Родины</a:t>
            </a:r>
            <a:r>
              <a:rPr lang="en-US" b="1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circl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4214818"/>
            <a:ext cx="8243918" cy="2428892"/>
          </a:xfrm>
        </p:spPr>
        <p:txBody>
          <a:bodyPr>
            <a:noAutofit/>
          </a:bodyPr>
          <a:lstStyle/>
          <a:p>
            <a:r>
              <a:rPr lang="en-US" sz="2000" b="1" dirty="0" err="1" smtClean="0"/>
              <a:t>В.Н.Ермолов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передал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от</a:t>
            </a:r>
            <a:r>
              <a:rPr lang="en-US" sz="2000" b="1" dirty="0" smtClean="0"/>
              <a:t>  </a:t>
            </a:r>
            <a:r>
              <a:rPr lang="en-US" sz="2000" b="1" dirty="0" err="1" smtClean="0"/>
              <a:t>Тульской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областной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организации</a:t>
            </a:r>
            <a:r>
              <a:rPr lang="en-US" sz="2000" b="1" dirty="0" smtClean="0"/>
              <a:t>  </a:t>
            </a:r>
            <a:r>
              <a:rPr lang="en-US" sz="2000" b="1" dirty="0" err="1" smtClean="0"/>
              <a:t>Общероссийской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общественной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организации</a:t>
            </a:r>
            <a:r>
              <a:rPr lang="en-US" sz="2000" b="1" dirty="0" smtClean="0"/>
              <a:t> "</a:t>
            </a:r>
            <a:r>
              <a:rPr lang="en-US" sz="2000" b="1" dirty="0" err="1" smtClean="0"/>
              <a:t>Российский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союз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ветеранов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Афганистана</a:t>
            </a:r>
            <a:r>
              <a:rPr lang="ru-RU" sz="2000" b="1" dirty="0" smtClean="0"/>
              <a:t>"  </a:t>
            </a:r>
            <a:r>
              <a:rPr lang="en-US" sz="2000" b="1" dirty="0" smtClean="0"/>
              <a:t>в </a:t>
            </a:r>
            <a:r>
              <a:rPr lang="en-US" sz="2000" b="1" dirty="0" err="1" smtClean="0"/>
              <a:t>фонд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школьного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музея</a:t>
            </a:r>
            <a:r>
              <a:rPr lang="en-US" sz="2000" b="1" dirty="0" smtClean="0"/>
              <a:t> "</a:t>
            </a:r>
            <a:r>
              <a:rPr lang="en-US" sz="2000" b="1" dirty="0" err="1" smtClean="0"/>
              <a:t>Времён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связующая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нить</a:t>
            </a:r>
            <a:r>
              <a:rPr lang="en-US" sz="2000" b="1" dirty="0" smtClean="0"/>
              <a:t> " </a:t>
            </a:r>
            <a:r>
              <a:rPr lang="en-US" sz="2000" b="1" dirty="0" err="1" smtClean="0"/>
              <a:t>замечательную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книгу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автора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И.Макарова</a:t>
            </a:r>
            <a:r>
              <a:rPr lang="en-US" sz="2000" b="1" dirty="0" smtClean="0"/>
              <a:t> "</a:t>
            </a:r>
            <a:r>
              <a:rPr lang="en-US" sz="2000" b="1" dirty="0" err="1" smtClean="0"/>
              <a:t>Афганцы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Тулы</a:t>
            </a:r>
            <a:r>
              <a:rPr lang="en-US" sz="2000" b="1" dirty="0" smtClean="0"/>
              <a:t>"</a:t>
            </a:r>
            <a:r>
              <a:rPr lang="ru-RU" sz="2000" b="1" dirty="0" smtClean="0"/>
              <a:t>; </a:t>
            </a:r>
            <a:r>
              <a:rPr lang="en-US" sz="2000" b="1" dirty="0" err="1" smtClean="0"/>
              <a:t>пригласительные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билеты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на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участие</a:t>
            </a:r>
            <a:r>
              <a:rPr lang="en-US" sz="2000" b="1" dirty="0" smtClean="0"/>
              <a:t> в </a:t>
            </a:r>
            <a:r>
              <a:rPr lang="en-US" sz="2000" b="1" dirty="0" err="1" smtClean="0"/>
              <a:t>мероприятиях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посвящённых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Дню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памяти</a:t>
            </a:r>
            <a:r>
              <a:rPr lang="en-US" sz="2000" b="1" dirty="0" smtClean="0"/>
              <a:t> о </a:t>
            </a:r>
            <a:r>
              <a:rPr lang="en-US" sz="2000" b="1" dirty="0" err="1" smtClean="0"/>
              <a:t>россиянах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исполнявших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служебный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долг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за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пределами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Отечества</a:t>
            </a:r>
            <a:r>
              <a:rPr lang="en-US" sz="2000" b="1" dirty="0" smtClean="0"/>
              <a:t>, 25-летию </a:t>
            </a:r>
            <a:r>
              <a:rPr lang="en-US" sz="2000" b="1" dirty="0" err="1" smtClean="0"/>
              <a:t>выполнения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боевой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задачи</a:t>
            </a:r>
            <a:r>
              <a:rPr lang="en-US" sz="2000" b="1" dirty="0" smtClean="0"/>
              <a:t> ВС СССР в </a:t>
            </a:r>
            <a:r>
              <a:rPr lang="en-US" sz="2000" b="1" dirty="0" err="1" smtClean="0"/>
              <a:t>республике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Афганистан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которые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состоятся</a:t>
            </a:r>
            <a:r>
              <a:rPr lang="en-US" sz="2000" b="1" dirty="0" smtClean="0"/>
              <a:t> 13 </a:t>
            </a:r>
            <a:r>
              <a:rPr lang="en-US" sz="2000" b="1" dirty="0" err="1" smtClean="0"/>
              <a:t>февраля</a:t>
            </a:r>
            <a:r>
              <a:rPr lang="en-US" sz="2000" b="1" dirty="0" smtClean="0"/>
              <a:t> 2015 </a:t>
            </a:r>
            <a:r>
              <a:rPr lang="en-US" sz="2000" b="1" dirty="0" err="1" smtClean="0"/>
              <a:t>года</a:t>
            </a:r>
            <a:r>
              <a:rPr lang="en-US" sz="2000" b="1" dirty="0" smtClean="0"/>
              <a:t>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098" name="Picture 2" descr="C:\Users\user\Desktop\Марков 1\месячник 23 февраля\фото Афган\IMG_34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07108"/>
            <a:ext cx="5286412" cy="3964809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3050"/>
            <a:ext cx="3571900" cy="308451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Ребята</a:t>
            </a:r>
            <a:r>
              <a:rPr lang="en-US" dirty="0" smtClean="0"/>
              <a:t> </a:t>
            </a:r>
            <a:r>
              <a:rPr lang="en-US" dirty="0" err="1" smtClean="0"/>
              <a:t>задавали</a:t>
            </a:r>
            <a:r>
              <a:rPr lang="en-US" dirty="0" smtClean="0"/>
              <a:t> </a:t>
            </a:r>
            <a:r>
              <a:rPr lang="ru-RU" dirty="0" smtClean="0"/>
              <a:t>Владимиру Николаевичу</a:t>
            </a:r>
            <a:r>
              <a:rPr lang="en-US" dirty="0" smtClean="0"/>
              <a:t> </a:t>
            </a:r>
            <a:r>
              <a:rPr lang="en-US" dirty="0" err="1" smtClean="0"/>
              <a:t>много</a:t>
            </a:r>
            <a:r>
              <a:rPr lang="en-US" dirty="0" smtClean="0"/>
              <a:t> </a:t>
            </a:r>
            <a:r>
              <a:rPr lang="en-US" dirty="0" err="1" smtClean="0"/>
              <a:t>вопросов</a:t>
            </a:r>
            <a:r>
              <a:rPr lang="en-US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  -</a:t>
            </a:r>
            <a:r>
              <a:rPr lang="en-US" dirty="0" err="1" smtClean="0"/>
              <a:t>были</a:t>
            </a:r>
            <a:r>
              <a:rPr lang="en-US" dirty="0" smtClean="0"/>
              <a:t> </a:t>
            </a:r>
            <a:r>
              <a:rPr lang="en-US" dirty="0" err="1" smtClean="0"/>
              <a:t>ли</a:t>
            </a:r>
            <a:r>
              <a:rPr lang="en-US" dirty="0" smtClean="0"/>
              <a:t> </a:t>
            </a:r>
            <a:r>
              <a:rPr lang="en-US" dirty="0" err="1" smtClean="0"/>
              <a:t>Вы</a:t>
            </a:r>
            <a:r>
              <a:rPr lang="en-US" dirty="0" smtClean="0"/>
              <a:t> в </a:t>
            </a:r>
            <a:r>
              <a:rPr lang="en-US" dirty="0" err="1" smtClean="0"/>
              <a:t>плену</a:t>
            </a:r>
            <a:r>
              <a:rPr lang="en-US" dirty="0" smtClean="0"/>
              <a:t>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  -</a:t>
            </a:r>
            <a:r>
              <a:rPr lang="en-US" dirty="0" err="1" smtClean="0"/>
              <a:t>афганское</a:t>
            </a:r>
            <a:r>
              <a:rPr lang="en-US" dirty="0" smtClean="0"/>
              <a:t> </a:t>
            </a:r>
            <a:r>
              <a:rPr lang="en-US" dirty="0" err="1" smtClean="0"/>
              <a:t>братство</a:t>
            </a:r>
            <a:r>
              <a:rPr lang="en-US" dirty="0" smtClean="0"/>
              <a:t> </a:t>
            </a:r>
            <a:r>
              <a:rPr lang="en-US" dirty="0" err="1" smtClean="0"/>
              <a:t>продолжается</a:t>
            </a:r>
            <a:r>
              <a:rPr lang="en-US" dirty="0" smtClean="0"/>
              <a:t> </a:t>
            </a:r>
            <a:r>
              <a:rPr lang="en-US" dirty="0" err="1" smtClean="0"/>
              <a:t>ли</a:t>
            </a:r>
            <a:r>
              <a:rPr lang="en-US" dirty="0" smtClean="0"/>
              <a:t> в </a:t>
            </a:r>
            <a:r>
              <a:rPr lang="en-US" dirty="0" err="1" smtClean="0"/>
              <a:t>мирное</a:t>
            </a:r>
            <a:r>
              <a:rPr lang="en-US" dirty="0" smtClean="0"/>
              <a:t> </a:t>
            </a:r>
            <a:r>
              <a:rPr lang="en-US" dirty="0" err="1" smtClean="0"/>
              <a:t>время</a:t>
            </a:r>
            <a:r>
              <a:rPr lang="en-US" dirty="0" smtClean="0"/>
              <a:t>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  -  о </a:t>
            </a:r>
            <a:r>
              <a:rPr lang="en-US" dirty="0" err="1" smtClean="0"/>
              <a:t>чём</a:t>
            </a:r>
            <a:r>
              <a:rPr lang="en-US" dirty="0" smtClean="0"/>
              <a:t> </a:t>
            </a:r>
            <a:r>
              <a:rPr lang="en-US" dirty="0" err="1" smtClean="0"/>
              <a:t>мечтали</a:t>
            </a:r>
            <a:r>
              <a:rPr lang="en-US" dirty="0" smtClean="0"/>
              <a:t> </a:t>
            </a:r>
            <a:r>
              <a:rPr lang="en-US" dirty="0" err="1" smtClean="0"/>
              <a:t>Вы</a:t>
            </a:r>
            <a:r>
              <a:rPr lang="en-US" dirty="0" smtClean="0"/>
              <a:t> в </a:t>
            </a:r>
            <a:r>
              <a:rPr lang="en-US" dirty="0" err="1" smtClean="0"/>
              <a:t>детстве</a:t>
            </a:r>
            <a:r>
              <a:rPr lang="en-US" dirty="0" smtClean="0"/>
              <a:t>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  -</a:t>
            </a:r>
            <a:r>
              <a:rPr lang="en-US" dirty="0" err="1" smtClean="0"/>
              <a:t>что</a:t>
            </a:r>
            <a:r>
              <a:rPr lang="en-US" dirty="0" smtClean="0"/>
              <a:t> </a:t>
            </a:r>
            <a:r>
              <a:rPr lang="en-US" dirty="0" err="1" smtClean="0"/>
              <a:t>больше</a:t>
            </a:r>
            <a:r>
              <a:rPr lang="en-US" dirty="0" smtClean="0"/>
              <a:t> </a:t>
            </a:r>
            <a:r>
              <a:rPr lang="en-US" dirty="0" err="1" smtClean="0"/>
              <a:t>всего</a:t>
            </a:r>
            <a:r>
              <a:rPr lang="en-US" dirty="0" smtClean="0"/>
              <a:t> </a:t>
            </a:r>
            <a:r>
              <a:rPr lang="en-US" dirty="0" err="1" smtClean="0"/>
              <a:t>запомнилось</a:t>
            </a:r>
            <a:r>
              <a:rPr lang="en-US" dirty="0" smtClean="0"/>
              <a:t> </a:t>
            </a:r>
            <a:r>
              <a:rPr lang="en-US" dirty="0" err="1" smtClean="0"/>
              <a:t>из</a:t>
            </a:r>
            <a:r>
              <a:rPr lang="en-US" dirty="0" smtClean="0"/>
              <a:t> </a:t>
            </a:r>
            <a:r>
              <a:rPr lang="en-US" dirty="0" err="1" smtClean="0"/>
              <a:t>афганской</a:t>
            </a:r>
            <a:r>
              <a:rPr lang="en-US" dirty="0" smtClean="0"/>
              <a:t> </a:t>
            </a:r>
            <a:r>
              <a:rPr lang="en-US" dirty="0" err="1" smtClean="0"/>
              <a:t>войны</a:t>
            </a:r>
            <a:r>
              <a:rPr lang="en-US" dirty="0" smtClean="0"/>
              <a:t>?..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  И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все</a:t>
            </a:r>
            <a:r>
              <a:rPr lang="en-US" dirty="0" smtClean="0"/>
              <a:t> </a:t>
            </a:r>
            <a:r>
              <a:rPr lang="en-US" dirty="0" err="1" smtClean="0"/>
              <a:t>вопросы</a:t>
            </a:r>
            <a:r>
              <a:rPr lang="en-US" dirty="0" smtClean="0"/>
              <a:t> </a:t>
            </a:r>
            <a:r>
              <a:rPr lang="en-US" dirty="0" err="1" smtClean="0"/>
              <a:t>были</a:t>
            </a:r>
            <a:r>
              <a:rPr lang="en-US" dirty="0" smtClean="0"/>
              <a:t> </a:t>
            </a:r>
            <a:r>
              <a:rPr lang="en-US" dirty="0" err="1" smtClean="0"/>
              <a:t>получены</a:t>
            </a:r>
            <a:r>
              <a:rPr lang="en-US" dirty="0" smtClean="0"/>
              <a:t> </a:t>
            </a:r>
            <a:r>
              <a:rPr lang="en-US" dirty="0" err="1" smtClean="0"/>
              <a:t>обстоятельные</a:t>
            </a:r>
            <a:r>
              <a:rPr lang="en-US" dirty="0" smtClean="0"/>
              <a:t>  </a:t>
            </a:r>
            <a:r>
              <a:rPr lang="en-US" dirty="0" err="1" smtClean="0"/>
              <a:t>ответы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5122" name="Picture 2" descr="C:\Users\user\Desktop\Марков 1\месячник 23 февраля\фото Афган\IMG_34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642918"/>
            <a:ext cx="3286148" cy="2464611"/>
          </a:xfrm>
          <a:prstGeom prst="rect">
            <a:avLst/>
          </a:prstGeom>
          <a:noFill/>
        </p:spPr>
      </p:pic>
      <p:pic>
        <p:nvPicPr>
          <p:cNvPr id="5123" name="Picture 3" descr="C:\Users\user\Desktop\Марков 1\месячник 23 февраля\фото Афган\IMG_34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3786190"/>
            <a:ext cx="3000364" cy="2050264"/>
          </a:xfrm>
          <a:prstGeom prst="rect">
            <a:avLst/>
          </a:prstGeom>
          <a:noFill/>
        </p:spPr>
      </p:pic>
      <p:pic>
        <p:nvPicPr>
          <p:cNvPr id="5124" name="Picture 4" descr="C:\Users\user\Desktop\Марков 1\месячник 23 февраля\фото Афган\IMG_34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3714752"/>
            <a:ext cx="2714644" cy="2235571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14884"/>
            <a:ext cx="8229600" cy="2000264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rgbClr val="FF0000"/>
                </a:solidFill>
              </a:rPr>
              <a:t/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6000" dirty="0" smtClean="0"/>
              <a:t> </a:t>
            </a:r>
            <a:r>
              <a:rPr lang="en-US" sz="4000" b="1" dirty="0" err="1" smtClean="0">
                <a:solidFill>
                  <a:srgbClr val="FF0000"/>
                </a:solidFill>
              </a:rPr>
              <a:t>Ребята</a:t>
            </a:r>
            <a:r>
              <a:rPr lang="en-US" sz="4000" b="1" dirty="0" smtClean="0">
                <a:solidFill>
                  <a:srgbClr val="FF0000"/>
                </a:solidFill>
              </a:rPr>
              <a:t> </a:t>
            </a:r>
            <a:r>
              <a:rPr lang="en-US" sz="4000" b="1" dirty="0" err="1" smtClean="0">
                <a:solidFill>
                  <a:srgbClr val="FF0000"/>
                </a:solidFill>
              </a:rPr>
              <a:t>тепло</a:t>
            </a:r>
            <a:r>
              <a:rPr lang="en-US" sz="4000" b="1" dirty="0" smtClean="0">
                <a:solidFill>
                  <a:srgbClr val="FF0000"/>
                </a:solidFill>
              </a:rPr>
              <a:t> </a:t>
            </a:r>
            <a:r>
              <a:rPr lang="en-US" sz="4000" b="1" dirty="0" err="1" smtClean="0">
                <a:solidFill>
                  <a:srgbClr val="FF0000"/>
                </a:solidFill>
              </a:rPr>
              <a:t>поблагодарили</a:t>
            </a:r>
            <a:r>
              <a:rPr lang="en-US" sz="4000" b="1" dirty="0" smtClean="0">
                <a:solidFill>
                  <a:srgbClr val="FF0000"/>
                </a:solidFill>
              </a:rPr>
              <a:t> </a:t>
            </a:r>
            <a:r>
              <a:rPr lang="en-US" sz="4000" b="1" dirty="0" err="1" smtClean="0">
                <a:solidFill>
                  <a:srgbClr val="FF0000"/>
                </a:solidFill>
              </a:rPr>
              <a:t>гостя</a:t>
            </a:r>
            <a:r>
              <a:rPr lang="en-US" sz="4000" b="1" dirty="0" smtClean="0">
                <a:solidFill>
                  <a:srgbClr val="FF0000"/>
                </a:solidFill>
              </a:rPr>
              <a:t> </a:t>
            </a:r>
            <a:r>
              <a:rPr lang="en-US" sz="4000" b="1" dirty="0" err="1" smtClean="0">
                <a:solidFill>
                  <a:srgbClr val="FF0000"/>
                </a:solidFill>
              </a:rPr>
              <a:t>за</a:t>
            </a:r>
            <a:r>
              <a:rPr lang="en-US" sz="4000" b="1" dirty="0" smtClean="0">
                <a:solidFill>
                  <a:srgbClr val="FF0000"/>
                </a:solidFill>
              </a:rPr>
              <a:t> </a:t>
            </a:r>
            <a:r>
              <a:rPr lang="en-US" sz="4000" b="1" dirty="0" err="1" smtClean="0">
                <a:solidFill>
                  <a:srgbClr val="FF0000"/>
                </a:solidFill>
              </a:rPr>
              <a:t>столь</a:t>
            </a:r>
            <a:r>
              <a:rPr lang="en-US" sz="4000" b="1" dirty="0" smtClean="0">
                <a:solidFill>
                  <a:srgbClr val="FF0000"/>
                </a:solidFill>
              </a:rPr>
              <a:t> </a:t>
            </a:r>
            <a:r>
              <a:rPr lang="en-US" sz="4000" b="1" dirty="0" err="1" smtClean="0">
                <a:solidFill>
                  <a:srgbClr val="FF0000"/>
                </a:solidFill>
              </a:rPr>
              <a:t>интересную</a:t>
            </a:r>
            <a:r>
              <a:rPr lang="en-US" sz="4000" b="1" dirty="0" smtClean="0">
                <a:solidFill>
                  <a:srgbClr val="FF0000"/>
                </a:solidFill>
              </a:rPr>
              <a:t> </a:t>
            </a:r>
            <a:r>
              <a:rPr lang="en-US" sz="4000" b="1" dirty="0" err="1" smtClean="0">
                <a:solidFill>
                  <a:srgbClr val="FF0000"/>
                </a:solidFill>
              </a:rPr>
              <a:t>встречу</a:t>
            </a:r>
            <a:r>
              <a:rPr lang="ru-RU" sz="4000" b="1" dirty="0" smtClean="0">
                <a:solidFill>
                  <a:srgbClr val="FF0000"/>
                </a:solidFill>
              </a:rPr>
              <a:t>!</a:t>
            </a:r>
            <a:r>
              <a:rPr lang="ru-RU" sz="2000" b="1" dirty="0" smtClean="0">
                <a:solidFill>
                  <a:srgbClr val="FF0000"/>
                </a:solidFill>
              </a:rPr>
              <a:t/>
            </a:r>
            <a:br>
              <a:rPr lang="ru-RU" sz="2000" b="1" dirty="0" smtClean="0">
                <a:solidFill>
                  <a:srgbClr val="FF0000"/>
                </a:solidFill>
              </a:rPr>
            </a:b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Users\user\Desktop\Марков 1\месячник 23 февраля\фото Афган\IMG_34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4572032" cy="3566725"/>
          </a:xfrm>
          <a:prstGeom prst="rect">
            <a:avLst/>
          </a:prstGeom>
          <a:noFill/>
        </p:spPr>
      </p:pic>
      <p:pic>
        <p:nvPicPr>
          <p:cNvPr id="6147" name="Picture 3" descr="C:\Users\user\Desktop\Марков 1\месячник 23 февраля\фото Афган\IMG_34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071546"/>
            <a:ext cx="4071966" cy="35719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00100" y="84524"/>
            <a:ext cx="72866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ea typeface="+mj-ea"/>
                <a:cs typeface="+mj-cs"/>
              </a:rPr>
              <a:t>ФОТО НА ПАМЯТЬ!</a:t>
            </a:r>
            <a:endParaRPr lang="ru-RU" dirty="0"/>
          </a:p>
        </p:txBody>
      </p:sp>
    </p:spTree>
  </p:cSld>
  <p:clrMapOvr>
    <a:masterClrMapping/>
  </p:clrMapOvr>
  <p:transition>
    <p:wheel spokes="8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656</Words>
  <PresentationFormat>Экран (4:3)</PresentationFormat>
  <Paragraphs>59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Живая связь времён </vt:lpstr>
      <vt:lpstr>Афганистан – ты боль моей души…</vt:lpstr>
      <vt:lpstr>А потом шли кадры фильма  той страшной войны, звучала песня, трогающая души присутствующих в зале. </vt:lpstr>
      <vt:lpstr>Слайд 4</vt:lpstr>
      <vt:lpstr>Слайд 5</vt:lpstr>
      <vt:lpstr>Слайд 6</vt:lpstr>
      <vt:lpstr>В.Н.Ермолов передал от  Тульской областной организации  Общероссийской общественной организации "Российский союз ветеранов Афганистана"  в фонд школьного музея "Времён связующая нить " замечательную книгу автора И.Макарова "Афганцы Тулы"; пригласительные билеты на участие в мероприятиях, посвящённых Дню памяти о россиянах, исполнявших служебный долг за пределами Отечества, 25-летию выполнения боевой задачи ВС СССР в республике Афганистан, которые состоятся 13 февраля 2015 года. </vt:lpstr>
      <vt:lpstr>Ребята задавали Владимиру Николаевичу много вопросов:   -были ли Вы в плену?   -афганское братство продолжается ли в мирное время?   -  о чём мечтали Вы в детстве?   -что больше всего запомнилось из афганской войны?..   И на все вопросы были получены обстоятельные  ответы.</vt:lpstr>
      <vt:lpstr>  Ребята тепло поблагодарили гостя за столь интересную встречу! </vt:lpstr>
      <vt:lpstr>СПАСИБО ВСЕМ 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48</cp:revision>
  <dcterms:created xsi:type="dcterms:W3CDTF">2015-02-06T09:35:46Z</dcterms:created>
  <dcterms:modified xsi:type="dcterms:W3CDTF">2015-03-12T10:31:36Z</dcterms:modified>
</cp:coreProperties>
</file>