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6F6013-0790-454B-B424-62866B13CABD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8D3301-8852-4621-B199-F57364CE367D}">
      <dgm:prSet/>
      <dgm:spPr/>
      <dgm:t>
        <a:bodyPr/>
        <a:lstStyle/>
        <a:p>
          <a:pPr rtl="0"/>
          <a:r>
            <a:rPr lang="ru-RU" dirty="0" smtClean="0"/>
            <a:t>Сосульки</a:t>
          </a:r>
          <a:endParaRPr lang="ru-RU" dirty="0"/>
        </a:p>
      </dgm:t>
    </dgm:pt>
    <dgm:pt modelId="{C708BF7D-8F6E-4D36-A239-60A4CE407778}" type="parTrans" cxnId="{DFEEBB98-0BC3-4991-85EF-59F038F751C3}">
      <dgm:prSet/>
      <dgm:spPr/>
      <dgm:t>
        <a:bodyPr/>
        <a:lstStyle/>
        <a:p>
          <a:endParaRPr lang="ru-RU"/>
        </a:p>
      </dgm:t>
    </dgm:pt>
    <dgm:pt modelId="{0E138FF8-9488-4EEA-8724-71E64F77D990}" type="sibTrans" cxnId="{DFEEBB98-0BC3-4991-85EF-59F038F751C3}">
      <dgm:prSet/>
      <dgm:spPr/>
      <dgm:t>
        <a:bodyPr/>
        <a:lstStyle/>
        <a:p>
          <a:endParaRPr lang="ru-RU"/>
        </a:p>
      </dgm:t>
    </dgm:pt>
    <dgm:pt modelId="{CA1AF4D8-B72E-415B-ABC7-9C8C04BD8252}">
      <dgm:prSet/>
      <dgm:spPr/>
      <dgm:t>
        <a:bodyPr/>
        <a:lstStyle/>
        <a:p>
          <a:pPr rtl="0"/>
          <a:r>
            <a:rPr lang="ru-RU" smtClean="0"/>
            <a:t>Снег</a:t>
          </a:r>
          <a:endParaRPr lang="ru-RU"/>
        </a:p>
      </dgm:t>
    </dgm:pt>
    <dgm:pt modelId="{5484E6C3-0403-4E2C-8BAA-07524556E056}" type="parTrans" cxnId="{D3417F2E-7743-4A77-B6FF-D478AD608029}">
      <dgm:prSet/>
      <dgm:spPr/>
      <dgm:t>
        <a:bodyPr/>
        <a:lstStyle/>
        <a:p>
          <a:endParaRPr lang="ru-RU"/>
        </a:p>
      </dgm:t>
    </dgm:pt>
    <dgm:pt modelId="{22E980B5-78EA-4938-A5CB-118883352B6E}" type="sibTrans" cxnId="{D3417F2E-7743-4A77-B6FF-D478AD608029}">
      <dgm:prSet/>
      <dgm:spPr/>
      <dgm:t>
        <a:bodyPr/>
        <a:lstStyle/>
        <a:p>
          <a:endParaRPr lang="ru-RU"/>
        </a:p>
      </dgm:t>
    </dgm:pt>
    <dgm:pt modelId="{F79E8999-CF51-4FDB-A334-76C6E43F2B98}">
      <dgm:prSet/>
      <dgm:spPr/>
      <dgm:t>
        <a:bodyPr/>
        <a:lstStyle/>
        <a:p>
          <a:pPr rtl="0"/>
          <a:r>
            <a:rPr lang="ru-RU" smtClean="0"/>
            <a:t>Снежинка</a:t>
          </a:r>
          <a:endParaRPr lang="ru-RU"/>
        </a:p>
      </dgm:t>
    </dgm:pt>
    <dgm:pt modelId="{EB55C8B4-1F06-4994-8A16-F6CFB7479E0C}" type="parTrans" cxnId="{9839E916-63E7-4C3D-9E3A-2556720AC633}">
      <dgm:prSet/>
      <dgm:spPr/>
      <dgm:t>
        <a:bodyPr/>
        <a:lstStyle/>
        <a:p>
          <a:endParaRPr lang="ru-RU"/>
        </a:p>
      </dgm:t>
    </dgm:pt>
    <dgm:pt modelId="{E93F5094-128A-451A-ACFE-B7FA00316896}" type="sibTrans" cxnId="{9839E916-63E7-4C3D-9E3A-2556720AC633}">
      <dgm:prSet/>
      <dgm:spPr/>
      <dgm:t>
        <a:bodyPr/>
        <a:lstStyle/>
        <a:p>
          <a:endParaRPr lang="ru-RU"/>
        </a:p>
      </dgm:t>
    </dgm:pt>
    <dgm:pt modelId="{8979BDD2-3A53-4D32-8FE6-955508DFA6E5}">
      <dgm:prSet/>
      <dgm:spPr/>
      <dgm:t>
        <a:bodyPr/>
        <a:lstStyle/>
        <a:p>
          <a:pPr rtl="0"/>
          <a:r>
            <a:rPr lang="ru-RU" smtClean="0"/>
            <a:t>Хлопья</a:t>
          </a:r>
          <a:endParaRPr lang="ru-RU"/>
        </a:p>
      </dgm:t>
    </dgm:pt>
    <dgm:pt modelId="{499722AB-4901-43C7-B3C6-589ECD2480FD}" type="parTrans" cxnId="{3A7C8E9A-598C-46E3-BC89-0C39B3B20329}">
      <dgm:prSet/>
      <dgm:spPr/>
      <dgm:t>
        <a:bodyPr/>
        <a:lstStyle/>
        <a:p>
          <a:endParaRPr lang="ru-RU"/>
        </a:p>
      </dgm:t>
    </dgm:pt>
    <dgm:pt modelId="{3DBD0DA1-31F1-4A06-81D6-1BDEC6E5F009}" type="sibTrans" cxnId="{3A7C8E9A-598C-46E3-BC89-0C39B3B20329}">
      <dgm:prSet/>
      <dgm:spPr/>
      <dgm:t>
        <a:bodyPr/>
        <a:lstStyle/>
        <a:p>
          <a:endParaRPr lang="ru-RU"/>
        </a:p>
      </dgm:t>
    </dgm:pt>
    <dgm:pt modelId="{9A966535-0506-41B6-8849-29BD5CAD421A}">
      <dgm:prSet/>
      <dgm:spPr/>
      <dgm:t>
        <a:bodyPr/>
        <a:lstStyle/>
        <a:p>
          <a:pPr rtl="0"/>
          <a:r>
            <a:rPr lang="ru-RU" smtClean="0"/>
            <a:t>Снегири</a:t>
          </a:r>
          <a:endParaRPr lang="ru-RU"/>
        </a:p>
      </dgm:t>
    </dgm:pt>
    <dgm:pt modelId="{896A9F44-7467-4886-95D6-B10CEBE22902}" type="parTrans" cxnId="{B07F359D-461A-46FE-975F-40784890D247}">
      <dgm:prSet/>
      <dgm:spPr/>
      <dgm:t>
        <a:bodyPr/>
        <a:lstStyle/>
        <a:p>
          <a:endParaRPr lang="ru-RU"/>
        </a:p>
      </dgm:t>
    </dgm:pt>
    <dgm:pt modelId="{24AD023F-5AEC-4546-8286-4FD52719F3F1}" type="sibTrans" cxnId="{B07F359D-461A-46FE-975F-40784890D247}">
      <dgm:prSet/>
      <dgm:spPr/>
      <dgm:t>
        <a:bodyPr/>
        <a:lstStyle/>
        <a:p>
          <a:endParaRPr lang="ru-RU"/>
        </a:p>
      </dgm:t>
    </dgm:pt>
    <dgm:pt modelId="{8AD1177B-D940-47D3-A283-E68736EE1C55}">
      <dgm:prSet/>
      <dgm:spPr/>
      <dgm:t>
        <a:bodyPr/>
        <a:lstStyle/>
        <a:p>
          <a:pPr rtl="0"/>
          <a:r>
            <a:rPr lang="ru-RU" smtClean="0"/>
            <a:t>Снегопад</a:t>
          </a:r>
          <a:endParaRPr lang="ru-RU"/>
        </a:p>
      </dgm:t>
    </dgm:pt>
    <dgm:pt modelId="{18E2883F-32F9-4CF3-BC3B-5DE14E002014}" type="parTrans" cxnId="{D5588BEC-608D-4FAF-8ABB-9401365393CF}">
      <dgm:prSet/>
      <dgm:spPr/>
      <dgm:t>
        <a:bodyPr/>
        <a:lstStyle/>
        <a:p>
          <a:endParaRPr lang="ru-RU"/>
        </a:p>
      </dgm:t>
    </dgm:pt>
    <dgm:pt modelId="{66980FF7-E302-4D1F-954D-05890055F5D7}" type="sibTrans" cxnId="{D5588BEC-608D-4FAF-8ABB-9401365393CF}">
      <dgm:prSet/>
      <dgm:spPr/>
      <dgm:t>
        <a:bodyPr/>
        <a:lstStyle/>
        <a:p>
          <a:endParaRPr lang="ru-RU"/>
        </a:p>
      </dgm:t>
    </dgm:pt>
    <dgm:pt modelId="{08285CFA-74F1-48DA-A141-30D865B497C1}">
      <dgm:prSet/>
      <dgm:spPr/>
      <dgm:t>
        <a:bodyPr/>
        <a:lstStyle/>
        <a:p>
          <a:pPr rtl="0"/>
          <a:r>
            <a:rPr lang="ru-RU" smtClean="0"/>
            <a:t>Поземка</a:t>
          </a:r>
          <a:endParaRPr lang="ru-RU"/>
        </a:p>
      </dgm:t>
    </dgm:pt>
    <dgm:pt modelId="{94EDF4FE-6034-4CAB-9C17-1F8CC149F4D5}" type="parTrans" cxnId="{25C2F7C2-DD05-4F9B-95E6-A9E1ABEB148E}">
      <dgm:prSet/>
      <dgm:spPr/>
      <dgm:t>
        <a:bodyPr/>
        <a:lstStyle/>
        <a:p>
          <a:endParaRPr lang="ru-RU"/>
        </a:p>
      </dgm:t>
    </dgm:pt>
    <dgm:pt modelId="{4DF3A508-F238-4777-A967-7A65F4783673}" type="sibTrans" cxnId="{25C2F7C2-DD05-4F9B-95E6-A9E1ABEB148E}">
      <dgm:prSet/>
      <dgm:spPr/>
      <dgm:t>
        <a:bodyPr/>
        <a:lstStyle/>
        <a:p>
          <a:endParaRPr lang="ru-RU"/>
        </a:p>
      </dgm:t>
    </dgm:pt>
    <dgm:pt modelId="{D288B348-5B9B-4CC4-A1FF-AAB9EFC36700}">
      <dgm:prSet/>
      <dgm:spPr/>
      <dgm:t>
        <a:bodyPr/>
        <a:lstStyle/>
        <a:p>
          <a:pPr rtl="0"/>
          <a:r>
            <a:rPr lang="ru-RU" smtClean="0"/>
            <a:t>Снегурочка</a:t>
          </a:r>
          <a:endParaRPr lang="ru-RU"/>
        </a:p>
      </dgm:t>
    </dgm:pt>
    <dgm:pt modelId="{77EB0D7B-67C4-4E56-B97D-556C7D5ABCC2}" type="parTrans" cxnId="{DB3AB977-78A1-4C89-B813-3669F5B893A9}">
      <dgm:prSet/>
      <dgm:spPr/>
      <dgm:t>
        <a:bodyPr/>
        <a:lstStyle/>
        <a:p>
          <a:endParaRPr lang="ru-RU"/>
        </a:p>
      </dgm:t>
    </dgm:pt>
    <dgm:pt modelId="{61A71CCE-D25B-4566-96F4-1207FEC42745}" type="sibTrans" cxnId="{DB3AB977-78A1-4C89-B813-3669F5B893A9}">
      <dgm:prSet/>
      <dgm:spPr/>
      <dgm:t>
        <a:bodyPr/>
        <a:lstStyle/>
        <a:p>
          <a:endParaRPr lang="ru-RU"/>
        </a:p>
      </dgm:t>
    </dgm:pt>
    <dgm:pt modelId="{BFE3E46B-A5F6-4E45-B041-979FD8AEA5B0}">
      <dgm:prSet/>
      <dgm:spPr/>
      <dgm:t>
        <a:bodyPr/>
        <a:lstStyle/>
        <a:p>
          <a:pPr rtl="0"/>
          <a:r>
            <a:rPr lang="ru-RU" smtClean="0"/>
            <a:t>Гололед</a:t>
          </a:r>
          <a:endParaRPr lang="ru-RU"/>
        </a:p>
      </dgm:t>
    </dgm:pt>
    <dgm:pt modelId="{B9AFA897-5A3F-40E4-A134-F078A5C648FC}" type="parTrans" cxnId="{0974B383-AAAD-49C5-B50D-BC734511CAC2}">
      <dgm:prSet/>
      <dgm:spPr/>
      <dgm:t>
        <a:bodyPr/>
        <a:lstStyle/>
        <a:p>
          <a:endParaRPr lang="ru-RU"/>
        </a:p>
      </dgm:t>
    </dgm:pt>
    <dgm:pt modelId="{915ACF72-7530-4BB9-B94B-EF2062115927}" type="sibTrans" cxnId="{0974B383-AAAD-49C5-B50D-BC734511CAC2}">
      <dgm:prSet/>
      <dgm:spPr/>
      <dgm:t>
        <a:bodyPr/>
        <a:lstStyle/>
        <a:p>
          <a:endParaRPr lang="ru-RU"/>
        </a:p>
      </dgm:t>
    </dgm:pt>
    <dgm:pt modelId="{00CDACBD-2660-410B-A342-AA78CAB2AD6D}">
      <dgm:prSet/>
      <dgm:spPr/>
      <dgm:t>
        <a:bodyPr/>
        <a:lstStyle/>
        <a:p>
          <a:pPr rtl="0"/>
          <a:r>
            <a:rPr lang="ru-RU" smtClean="0"/>
            <a:t>Лед</a:t>
          </a:r>
          <a:endParaRPr lang="ru-RU"/>
        </a:p>
      </dgm:t>
    </dgm:pt>
    <dgm:pt modelId="{B6017F2F-5BD2-4DB1-8871-2AA9DCD23321}" type="parTrans" cxnId="{06666A4C-0B8F-4F1C-BE50-4DAA6BE2F375}">
      <dgm:prSet/>
      <dgm:spPr/>
      <dgm:t>
        <a:bodyPr/>
        <a:lstStyle/>
        <a:p>
          <a:endParaRPr lang="ru-RU"/>
        </a:p>
      </dgm:t>
    </dgm:pt>
    <dgm:pt modelId="{DD2D9662-B8CF-4312-A973-668E39A7E743}" type="sibTrans" cxnId="{06666A4C-0B8F-4F1C-BE50-4DAA6BE2F375}">
      <dgm:prSet/>
      <dgm:spPr/>
      <dgm:t>
        <a:bodyPr/>
        <a:lstStyle/>
        <a:p>
          <a:endParaRPr lang="ru-RU"/>
        </a:p>
      </dgm:t>
    </dgm:pt>
    <dgm:pt modelId="{FBC131C7-D5D7-4488-890E-8E452267E51F}">
      <dgm:prSet/>
      <dgm:spPr/>
      <dgm:t>
        <a:bodyPr/>
        <a:lstStyle/>
        <a:p>
          <a:pPr rtl="0"/>
          <a:r>
            <a:rPr lang="ru-RU" smtClean="0"/>
            <a:t>Дед Мороз</a:t>
          </a:r>
          <a:endParaRPr lang="ru-RU"/>
        </a:p>
      </dgm:t>
    </dgm:pt>
    <dgm:pt modelId="{A5234DD5-840C-4724-A8D7-CE2C7E07BFA3}" type="parTrans" cxnId="{476B2B8D-76F5-42F5-BBAE-E6853AF7FFA1}">
      <dgm:prSet/>
      <dgm:spPr/>
      <dgm:t>
        <a:bodyPr/>
        <a:lstStyle/>
        <a:p>
          <a:endParaRPr lang="ru-RU"/>
        </a:p>
      </dgm:t>
    </dgm:pt>
    <dgm:pt modelId="{BA5BFC8D-E68E-4EF3-905A-3F6AA0E4537F}" type="sibTrans" cxnId="{476B2B8D-76F5-42F5-BBAE-E6853AF7FFA1}">
      <dgm:prSet/>
      <dgm:spPr/>
      <dgm:t>
        <a:bodyPr/>
        <a:lstStyle/>
        <a:p>
          <a:endParaRPr lang="ru-RU"/>
        </a:p>
      </dgm:t>
    </dgm:pt>
    <dgm:pt modelId="{3DB441B9-C37B-476E-B4EF-E77FE7B8BBDF}">
      <dgm:prSet/>
      <dgm:spPr/>
      <dgm:t>
        <a:bodyPr/>
        <a:lstStyle/>
        <a:p>
          <a:pPr rtl="0"/>
          <a:r>
            <a:rPr lang="ru-RU" smtClean="0"/>
            <a:t>Метель</a:t>
          </a:r>
          <a:endParaRPr lang="ru-RU"/>
        </a:p>
      </dgm:t>
    </dgm:pt>
    <dgm:pt modelId="{0A4DCEA0-B123-4EBD-A199-10AE9F8638DF}" type="parTrans" cxnId="{267198FB-F353-4925-939B-5407A8B5561D}">
      <dgm:prSet/>
      <dgm:spPr/>
      <dgm:t>
        <a:bodyPr/>
        <a:lstStyle/>
        <a:p>
          <a:endParaRPr lang="ru-RU"/>
        </a:p>
      </dgm:t>
    </dgm:pt>
    <dgm:pt modelId="{A1BCAE0D-0321-4815-A7E7-106C5D70053E}" type="sibTrans" cxnId="{267198FB-F353-4925-939B-5407A8B5561D}">
      <dgm:prSet/>
      <dgm:spPr/>
      <dgm:t>
        <a:bodyPr/>
        <a:lstStyle/>
        <a:p>
          <a:endParaRPr lang="ru-RU"/>
        </a:p>
      </dgm:t>
    </dgm:pt>
    <dgm:pt modelId="{63645004-20AB-4092-84AD-5C28BFD9014E}">
      <dgm:prSet/>
      <dgm:spPr/>
      <dgm:t>
        <a:bodyPr/>
        <a:lstStyle/>
        <a:p>
          <a:pPr rtl="0"/>
          <a:r>
            <a:rPr lang="ru-RU" smtClean="0"/>
            <a:t>Рождество</a:t>
          </a:r>
          <a:endParaRPr lang="ru-RU"/>
        </a:p>
      </dgm:t>
    </dgm:pt>
    <dgm:pt modelId="{3220D80E-98D7-412F-9411-5E12833B3DFB}" type="parTrans" cxnId="{9B75A3D4-7486-4BB6-B16F-D5DF5CE4389E}">
      <dgm:prSet/>
      <dgm:spPr/>
      <dgm:t>
        <a:bodyPr/>
        <a:lstStyle/>
        <a:p>
          <a:endParaRPr lang="ru-RU"/>
        </a:p>
      </dgm:t>
    </dgm:pt>
    <dgm:pt modelId="{1DDF2A2C-DBD6-4B07-BFC0-7D1D935915CF}" type="sibTrans" cxnId="{9B75A3D4-7486-4BB6-B16F-D5DF5CE4389E}">
      <dgm:prSet/>
      <dgm:spPr/>
      <dgm:t>
        <a:bodyPr/>
        <a:lstStyle/>
        <a:p>
          <a:endParaRPr lang="ru-RU"/>
        </a:p>
      </dgm:t>
    </dgm:pt>
    <dgm:pt modelId="{1A037F78-0508-431F-81B6-90C2CB1406B7}">
      <dgm:prSet/>
      <dgm:spPr/>
      <dgm:t>
        <a:bodyPr/>
        <a:lstStyle/>
        <a:p>
          <a:pPr rtl="0"/>
          <a:r>
            <a:rPr lang="ru-RU" smtClean="0"/>
            <a:t>Сугроб</a:t>
          </a:r>
          <a:endParaRPr lang="ru-RU"/>
        </a:p>
      </dgm:t>
    </dgm:pt>
    <dgm:pt modelId="{BC7A63C6-DCEC-4820-812E-9A5880AEFF97}" type="parTrans" cxnId="{46DE8621-4492-4777-A2B4-D2537DB545D6}">
      <dgm:prSet/>
      <dgm:spPr/>
      <dgm:t>
        <a:bodyPr/>
        <a:lstStyle/>
        <a:p>
          <a:endParaRPr lang="ru-RU"/>
        </a:p>
      </dgm:t>
    </dgm:pt>
    <dgm:pt modelId="{BD452461-A870-42FF-96D8-B2052117C1AC}" type="sibTrans" cxnId="{46DE8621-4492-4777-A2B4-D2537DB545D6}">
      <dgm:prSet/>
      <dgm:spPr/>
      <dgm:t>
        <a:bodyPr/>
        <a:lstStyle/>
        <a:p>
          <a:endParaRPr lang="ru-RU"/>
        </a:p>
      </dgm:t>
    </dgm:pt>
    <dgm:pt modelId="{564EFE43-683F-42C0-A4D3-1E41B91B0973}">
      <dgm:prSet/>
      <dgm:spPr/>
      <dgm:t>
        <a:bodyPr/>
        <a:lstStyle/>
        <a:p>
          <a:pPr rtl="0"/>
          <a:r>
            <a:rPr lang="ru-RU" smtClean="0"/>
            <a:t>Снеговик</a:t>
          </a:r>
          <a:endParaRPr lang="ru-RU"/>
        </a:p>
      </dgm:t>
    </dgm:pt>
    <dgm:pt modelId="{9E67344F-CAF9-43E2-81F1-F5F45DCE945F}" type="parTrans" cxnId="{E233B943-E68A-4582-82D3-20400904DC95}">
      <dgm:prSet/>
      <dgm:spPr/>
      <dgm:t>
        <a:bodyPr/>
        <a:lstStyle/>
        <a:p>
          <a:endParaRPr lang="ru-RU"/>
        </a:p>
      </dgm:t>
    </dgm:pt>
    <dgm:pt modelId="{67C3AE2C-1B77-4811-8837-A74F55931204}" type="sibTrans" cxnId="{E233B943-E68A-4582-82D3-20400904DC95}">
      <dgm:prSet/>
      <dgm:spPr/>
      <dgm:t>
        <a:bodyPr/>
        <a:lstStyle/>
        <a:p>
          <a:endParaRPr lang="ru-RU"/>
        </a:p>
      </dgm:t>
    </dgm:pt>
    <dgm:pt modelId="{C9466391-F2C1-400B-B721-5C0014FDBC2A}">
      <dgm:prSet/>
      <dgm:spPr/>
      <dgm:t>
        <a:bodyPr/>
        <a:lstStyle/>
        <a:p>
          <a:pPr rtl="0"/>
          <a:r>
            <a:rPr lang="ru-RU" smtClean="0"/>
            <a:t>Иней</a:t>
          </a:r>
          <a:endParaRPr lang="ru-RU"/>
        </a:p>
      </dgm:t>
    </dgm:pt>
    <dgm:pt modelId="{ED62DC3A-C235-4524-80CA-A0062DF4F45C}" type="parTrans" cxnId="{BB8702A9-448A-4660-ADE1-FD25AF53FCFB}">
      <dgm:prSet/>
      <dgm:spPr/>
      <dgm:t>
        <a:bodyPr/>
        <a:lstStyle/>
        <a:p>
          <a:endParaRPr lang="ru-RU"/>
        </a:p>
      </dgm:t>
    </dgm:pt>
    <dgm:pt modelId="{1B88B562-78B1-4A20-BFC6-81FBD9D37D56}" type="sibTrans" cxnId="{BB8702A9-448A-4660-ADE1-FD25AF53FCFB}">
      <dgm:prSet/>
      <dgm:spPr/>
      <dgm:t>
        <a:bodyPr/>
        <a:lstStyle/>
        <a:p>
          <a:endParaRPr lang="ru-RU"/>
        </a:p>
      </dgm:t>
    </dgm:pt>
    <dgm:pt modelId="{C6C26CCF-763D-41C8-BC1B-434EE48BDAFA}">
      <dgm:prSet/>
      <dgm:spPr/>
      <dgm:t>
        <a:bodyPr/>
        <a:lstStyle/>
        <a:p>
          <a:pPr rtl="0"/>
          <a:r>
            <a:rPr lang="ru-RU" smtClean="0"/>
            <a:t>Мороз</a:t>
          </a:r>
          <a:endParaRPr lang="ru-RU"/>
        </a:p>
      </dgm:t>
    </dgm:pt>
    <dgm:pt modelId="{13F1B952-A2B8-492E-8DF1-EFB8DE57C118}" type="parTrans" cxnId="{A3F3A8B1-9E7D-4F64-B29D-082D35C11C18}">
      <dgm:prSet/>
      <dgm:spPr/>
      <dgm:t>
        <a:bodyPr/>
        <a:lstStyle/>
        <a:p>
          <a:endParaRPr lang="ru-RU"/>
        </a:p>
      </dgm:t>
    </dgm:pt>
    <dgm:pt modelId="{6814E0F3-1271-453D-B5C5-EF3DE1A5B49D}" type="sibTrans" cxnId="{A3F3A8B1-9E7D-4F64-B29D-082D35C11C18}">
      <dgm:prSet/>
      <dgm:spPr/>
      <dgm:t>
        <a:bodyPr/>
        <a:lstStyle/>
        <a:p>
          <a:endParaRPr lang="ru-RU"/>
        </a:p>
      </dgm:t>
    </dgm:pt>
    <dgm:pt modelId="{CAB13D63-1552-4D4F-9483-FCC133DFCB7B}" type="pres">
      <dgm:prSet presAssocID="{786F6013-0790-454B-B424-62866B13CABD}" presName="Name0" presStyleCnt="0">
        <dgm:presLayoutVars>
          <dgm:dir/>
          <dgm:animLvl val="lvl"/>
          <dgm:resizeHandles val="exact"/>
        </dgm:presLayoutVars>
      </dgm:prSet>
      <dgm:spPr/>
    </dgm:pt>
    <dgm:pt modelId="{13A4C292-9723-4AD2-9E09-9856575BC617}" type="pres">
      <dgm:prSet presAssocID="{118D3301-8852-4621-B199-F57364CE367D}" presName="linNode" presStyleCnt="0"/>
      <dgm:spPr/>
    </dgm:pt>
    <dgm:pt modelId="{5E0FB361-9005-4B75-B7CC-9743BA4A878C}" type="pres">
      <dgm:prSet presAssocID="{118D3301-8852-4621-B199-F57364CE367D}" presName="parentText" presStyleLbl="node1" presStyleIdx="0" presStyleCnt="17">
        <dgm:presLayoutVars>
          <dgm:chMax val="1"/>
          <dgm:bulletEnabled val="1"/>
        </dgm:presLayoutVars>
      </dgm:prSet>
      <dgm:spPr/>
    </dgm:pt>
    <dgm:pt modelId="{758D2DD6-634F-4F69-806F-0D15D741AD7D}" type="pres">
      <dgm:prSet presAssocID="{0E138FF8-9488-4EEA-8724-71E64F77D990}" presName="sp" presStyleCnt="0"/>
      <dgm:spPr/>
    </dgm:pt>
    <dgm:pt modelId="{A5E68A34-78C5-4437-8322-CAAB239066D0}" type="pres">
      <dgm:prSet presAssocID="{CA1AF4D8-B72E-415B-ABC7-9C8C04BD8252}" presName="linNode" presStyleCnt="0"/>
      <dgm:spPr/>
    </dgm:pt>
    <dgm:pt modelId="{3C98C26C-6B14-428E-AA58-74D59D9CC947}" type="pres">
      <dgm:prSet presAssocID="{CA1AF4D8-B72E-415B-ABC7-9C8C04BD8252}" presName="parentText" presStyleLbl="node1" presStyleIdx="1" presStyleCnt="17">
        <dgm:presLayoutVars>
          <dgm:chMax val="1"/>
          <dgm:bulletEnabled val="1"/>
        </dgm:presLayoutVars>
      </dgm:prSet>
      <dgm:spPr/>
    </dgm:pt>
    <dgm:pt modelId="{A8A868F6-B6AC-454B-97F9-FD5EFA347EB7}" type="pres">
      <dgm:prSet presAssocID="{22E980B5-78EA-4938-A5CB-118883352B6E}" presName="sp" presStyleCnt="0"/>
      <dgm:spPr/>
    </dgm:pt>
    <dgm:pt modelId="{CBAEC091-6EB6-4E07-9748-4167F81B1620}" type="pres">
      <dgm:prSet presAssocID="{F79E8999-CF51-4FDB-A334-76C6E43F2B98}" presName="linNode" presStyleCnt="0"/>
      <dgm:spPr/>
    </dgm:pt>
    <dgm:pt modelId="{ADA5A3CE-D515-4345-8310-B104739F769B}" type="pres">
      <dgm:prSet presAssocID="{F79E8999-CF51-4FDB-A334-76C6E43F2B98}" presName="parentText" presStyleLbl="node1" presStyleIdx="2" presStyleCnt="17">
        <dgm:presLayoutVars>
          <dgm:chMax val="1"/>
          <dgm:bulletEnabled val="1"/>
        </dgm:presLayoutVars>
      </dgm:prSet>
      <dgm:spPr/>
    </dgm:pt>
    <dgm:pt modelId="{1860B484-D79D-421C-A8F7-DA15A015EDF9}" type="pres">
      <dgm:prSet presAssocID="{E93F5094-128A-451A-ACFE-B7FA00316896}" presName="sp" presStyleCnt="0"/>
      <dgm:spPr/>
    </dgm:pt>
    <dgm:pt modelId="{3041E007-3DFD-4AED-AAF3-37D62DA9F6C8}" type="pres">
      <dgm:prSet presAssocID="{8979BDD2-3A53-4D32-8FE6-955508DFA6E5}" presName="linNode" presStyleCnt="0"/>
      <dgm:spPr/>
    </dgm:pt>
    <dgm:pt modelId="{574538B6-949C-47E6-8351-BB8BE9C1BAE9}" type="pres">
      <dgm:prSet presAssocID="{8979BDD2-3A53-4D32-8FE6-955508DFA6E5}" presName="parentText" presStyleLbl="node1" presStyleIdx="3" presStyleCnt="17">
        <dgm:presLayoutVars>
          <dgm:chMax val="1"/>
          <dgm:bulletEnabled val="1"/>
        </dgm:presLayoutVars>
      </dgm:prSet>
      <dgm:spPr/>
    </dgm:pt>
    <dgm:pt modelId="{39B854FA-41E4-42A0-A736-3D7B672BCA4F}" type="pres">
      <dgm:prSet presAssocID="{3DBD0DA1-31F1-4A06-81D6-1BDEC6E5F009}" presName="sp" presStyleCnt="0"/>
      <dgm:spPr/>
    </dgm:pt>
    <dgm:pt modelId="{253CC553-51E1-4E1A-8DD6-52B458051639}" type="pres">
      <dgm:prSet presAssocID="{9A966535-0506-41B6-8849-29BD5CAD421A}" presName="linNode" presStyleCnt="0"/>
      <dgm:spPr/>
    </dgm:pt>
    <dgm:pt modelId="{8E08C0EC-5120-4C5A-9E20-1DCEB3E7B532}" type="pres">
      <dgm:prSet presAssocID="{9A966535-0506-41B6-8849-29BD5CAD421A}" presName="parentText" presStyleLbl="node1" presStyleIdx="4" presStyleCnt="17">
        <dgm:presLayoutVars>
          <dgm:chMax val="1"/>
          <dgm:bulletEnabled val="1"/>
        </dgm:presLayoutVars>
      </dgm:prSet>
      <dgm:spPr/>
    </dgm:pt>
    <dgm:pt modelId="{DE36116F-B36D-4966-8EC8-45E8A2CFDFCD}" type="pres">
      <dgm:prSet presAssocID="{24AD023F-5AEC-4546-8286-4FD52719F3F1}" presName="sp" presStyleCnt="0"/>
      <dgm:spPr/>
    </dgm:pt>
    <dgm:pt modelId="{54B6C91B-E7EE-471A-A7AF-C8875820B6B3}" type="pres">
      <dgm:prSet presAssocID="{8AD1177B-D940-47D3-A283-E68736EE1C55}" presName="linNode" presStyleCnt="0"/>
      <dgm:spPr/>
    </dgm:pt>
    <dgm:pt modelId="{F5ACD324-89E9-41D5-B573-AF96B6EA867B}" type="pres">
      <dgm:prSet presAssocID="{8AD1177B-D940-47D3-A283-E68736EE1C55}" presName="parentText" presStyleLbl="node1" presStyleIdx="5" presStyleCnt="17">
        <dgm:presLayoutVars>
          <dgm:chMax val="1"/>
          <dgm:bulletEnabled val="1"/>
        </dgm:presLayoutVars>
      </dgm:prSet>
      <dgm:spPr/>
    </dgm:pt>
    <dgm:pt modelId="{862E7449-6AE6-43CB-B615-8E5E2941E1C8}" type="pres">
      <dgm:prSet presAssocID="{66980FF7-E302-4D1F-954D-05890055F5D7}" presName="sp" presStyleCnt="0"/>
      <dgm:spPr/>
    </dgm:pt>
    <dgm:pt modelId="{027D8AE0-3AF1-49FE-9646-A6244860407F}" type="pres">
      <dgm:prSet presAssocID="{08285CFA-74F1-48DA-A141-30D865B497C1}" presName="linNode" presStyleCnt="0"/>
      <dgm:spPr/>
    </dgm:pt>
    <dgm:pt modelId="{0909B699-3841-46B9-A43E-D7F3AEA6E691}" type="pres">
      <dgm:prSet presAssocID="{08285CFA-74F1-48DA-A141-30D865B497C1}" presName="parentText" presStyleLbl="node1" presStyleIdx="6" presStyleCnt="17" custLinFactNeighborX="-435">
        <dgm:presLayoutVars>
          <dgm:chMax val="1"/>
          <dgm:bulletEnabled val="1"/>
        </dgm:presLayoutVars>
      </dgm:prSet>
      <dgm:spPr/>
    </dgm:pt>
    <dgm:pt modelId="{640DE05B-2768-4051-8FEE-8864C51425E8}" type="pres">
      <dgm:prSet presAssocID="{4DF3A508-F238-4777-A967-7A65F4783673}" presName="sp" presStyleCnt="0"/>
      <dgm:spPr/>
    </dgm:pt>
    <dgm:pt modelId="{18AC487B-A673-4745-8640-D5411DA34BEA}" type="pres">
      <dgm:prSet presAssocID="{D288B348-5B9B-4CC4-A1FF-AAB9EFC36700}" presName="linNode" presStyleCnt="0"/>
      <dgm:spPr/>
    </dgm:pt>
    <dgm:pt modelId="{C7B36E7F-86E2-4B55-B817-863EFF05E024}" type="pres">
      <dgm:prSet presAssocID="{D288B348-5B9B-4CC4-A1FF-AAB9EFC36700}" presName="parentText" presStyleLbl="node1" presStyleIdx="7" presStyleCnt="17">
        <dgm:presLayoutVars>
          <dgm:chMax val="1"/>
          <dgm:bulletEnabled val="1"/>
        </dgm:presLayoutVars>
      </dgm:prSet>
      <dgm:spPr/>
    </dgm:pt>
    <dgm:pt modelId="{CFD1A3D1-4E11-40E6-B435-0F2086D36996}" type="pres">
      <dgm:prSet presAssocID="{61A71CCE-D25B-4566-96F4-1207FEC42745}" presName="sp" presStyleCnt="0"/>
      <dgm:spPr/>
    </dgm:pt>
    <dgm:pt modelId="{B5BCB273-091B-4656-AD55-5D2BE96C0C78}" type="pres">
      <dgm:prSet presAssocID="{BFE3E46B-A5F6-4E45-B041-979FD8AEA5B0}" presName="linNode" presStyleCnt="0"/>
      <dgm:spPr/>
    </dgm:pt>
    <dgm:pt modelId="{60D73D88-641C-49B2-9AFC-B3C4E3CDF098}" type="pres">
      <dgm:prSet presAssocID="{BFE3E46B-A5F6-4E45-B041-979FD8AEA5B0}" presName="parentText" presStyleLbl="node1" presStyleIdx="8" presStyleCnt="17">
        <dgm:presLayoutVars>
          <dgm:chMax val="1"/>
          <dgm:bulletEnabled val="1"/>
        </dgm:presLayoutVars>
      </dgm:prSet>
      <dgm:spPr/>
    </dgm:pt>
    <dgm:pt modelId="{7CAD3391-C441-4A53-BFC9-439DE607B578}" type="pres">
      <dgm:prSet presAssocID="{915ACF72-7530-4BB9-B94B-EF2062115927}" presName="sp" presStyleCnt="0"/>
      <dgm:spPr/>
    </dgm:pt>
    <dgm:pt modelId="{85705A75-43E0-4273-92BE-C1134F2DAE3F}" type="pres">
      <dgm:prSet presAssocID="{00CDACBD-2660-410B-A342-AA78CAB2AD6D}" presName="linNode" presStyleCnt="0"/>
      <dgm:spPr/>
    </dgm:pt>
    <dgm:pt modelId="{109526DA-A3B5-4B84-A017-4BB316E4F1CB}" type="pres">
      <dgm:prSet presAssocID="{00CDACBD-2660-410B-A342-AA78CAB2AD6D}" presName="parentText" presStyleLbl="node1" presStyleIdx="9" presStyleCnt="17">
        <dgm:presLayoutVars>
          <dgm:chMax val="1"/>
          <dgm:bulletEnabled val="1"/>
        </dgm:presLayoutVars>
      </dgm:prSet>
      <dgm:spPr/>
    </dgm:pt>
    <dgm:pt modelId="{2B0B11B0-80FE-4C5E-9BB3-7A403D3DE092}" type="pres">
      <dgm:prSet presAssocID="{DD2D9662-B8CF-4312-A973-668E39A7E743}" presName="sp" presStyleCnt="0"/>
      <dgm:spPr/>
    </dgm:pt>
    <dgm:pt modelId="{FAE0E4B5-3FA6-4BC5-B719-6844E9295A16}" type="pres">
      <dgm:prSet presAssocID="{FBC131C7-D5D7-4488-890E-8E452267E51F}" presName="linNode" presStyleCnt="0"/>
      <dgm:spPr/>
    </dgm:pt>
    <dgm:pt modelId="{3B964CD5-6648-4DC8-9145-B82BE9B6B2B8}" type="pres">
      <dgm:prSet presAssocID="{FBC131C7-D5D7-4488-890E-8E452267E51F}" presName="parentText" presStyleLbl="node1" presStyleIdx="10" presStyleCnt="17">
        <dgm:presLayoutVars>
          <dgm:chMax val="1"/>
          <dgm:bulletEnabled val="1"/>
        </dgm:presLayoutVars>
      </dgm:prSet>
      <dgm:spPr/>
    </dgm:pt>
    <dgm:pt modelId="{B5901667-D1AB-4EE5-B26C-405D31CC1F25}" type="pres">
      <dgm:prSet presAssocID="{BA5BFC8D-E68E-4EF3-905A-3F6AA0E4537F}" presName="sp" presStyleCnt="0"/>
      <dgm:spPr/>
    </dgm:pt>
    <dgm:pt modelId="{F96DD24F-A79C-4174-B062-46B2997B8833}" type="pres">
      <dgm:prSet presAssocID="{3DB441B9-C37B-476E-B4EF-E77FE7B8BBDF}" presName="linNode" presStyleCnt="0"/>
      <dgm:spPr/>
    </dgm:pt>
    <dgm:pt modelId="{8BA8C752-372D-4D70-BCF3-06BB27AC7803}" type="pres">
      <dgm:prSet presAssocID="{3DB441B9-C37B-476E-B4EF-E77FE7B8BBDF}" presName="parentText" presStyleLbl="node1" presStyleIdx="11" presStyleCnt="17">
        <dgm:presLayoutVars>
          <dgm:chMax val="1"/>
          <dgm:bulletEnabled val="1"/>
        </dgm:presLayoutVars>
      </dgm:prSet>
      <dgm:spPr/>
    </dgm:pt>
    <dgm:pt modelId="{C253EC1B-58CD-4040-BB6B-3A41E2A0349A}" type="pres">
      <dgm:prSet presAssocID="{A1BCAE0D-0321-4815-A7E7-106C5D70053E}" presName="sp" presStyleCnt="0"/>
      <dgm:spPr/>
    </dgm:pt>
    <dgm:pt modelId="{D47ACD59-8C75-4B01-BA21-D1921B08FAC3}" type="pres">
      <dgm:prSet presAssocID="{63645004-20AB-4092-84AD-5C28BFD9014E}" presName="linNode" presStyleCnt="0"/>
      <dgm:spPr/>
    </dgm:pt>
    <dgm:pt modelId="{76E172E4-9E3E-42BE-98B7-4D13EA9472D5}" type="pres">
      <dgm:prSet presAssocID="{63645004-20AB-4092-84AD-5C28BFD9014E}" presName="parentText" presStyleLbl="node1" presStyleIdx="12" presStyleCnt="17">
        <dgm:presLayoutVars>
          <dgm:chMax val="1"/>
          <dgm:bulletEnabled val="1"/>
        </dgm:presLayoutVars>
      </dgm:prSet>
      <dgm:spPr/>
    </dgm:pt>
    <dgm:pt modelId="{E5842737-B306-4AC5-BCAC-89132AF59E6E}" type="pres">
      <dgm:prSet presAssocID="{1DDF2A2C-DBD6-4B07-BFC0-7D1D935915CF}" presName="sp" presStyleCnt="0"/>
      <dgm:spPr/>
    </dgm:pt>
    <dgm:pt modelId="{86EC1BEC-AC39-42D5-9218-DC6B41287841}" type="pres">
      <dgm:prSet presAssocID="{1A037F78-0508-431F-81B6-90C2CB1406B7}" presName="linNode" presStyleCnt="0"/>
      <dgm:spPr/>
    </dgm:pt>
    <dgm:pt modelId="{4589151C-AD20-4E8C-9C7A-8A6DEF260F00}" type="pres">
      <dgm:prSet presAssocID="{1A037F78-0508-431F-81B6-90C2CB1406B7}" presName="parentText" presStyleLbl="node1" presStyleIdx="13" presStyleCnt="17">
        <dgm:presLayoutVars>
          <dgm:chMax val="1"/>
          <dgm:bulletEnabled val="1"/>
        </dgm:presLayoutVars>
      </dgm:prSet>
      <dgm:spPr/>
    </dgm:pt>
    <dgm:pt modelId="{BF3171F0-2EAD-40E8-853E-0F0E2E9C9A7E}" type="pres">
      <dgm:prSet presAssocID="{BD452461-A870-42FF-96D8-B2052117C1AC}" presName="sp" presStyleCnt="0"/>
      <dgm:spPr/>
    </dgm:pt>
    <dgm:pt modelId="{DF4C9091-577D-4E2E-B927-7E3E0D9F210B}" type="pres">
      <dgm:prSet presAssocID="{564EFE43-683F-42C0-A4D3-1E41B91B0973}" presName="linNode" presStyleCnt="0"/>
      <dgm:spPr/>
    </dgm:pt>
    <dgm:pt modelId="{42E52F82-1F9D-461C-83E8-8B2E71D38BD4}" type="pres">
      <dgm:prSet presAssocID="{564EFE43-683F-42C0-A4D3-1E41B91B0973}" presName="parentText" presStyleLbl="node1" presStyleIdx="14" presStyleCnt="17">
        <dgm:presLayoutVars>
          <dgm:chMax val="1"/>
          <dgm:bulletEnabled val="1"/>
        </dgm:presLayoutVars>
      </dgm:prSet>
      <dgm:spPr/>
    </dgm:pt>
    <dgm:pt modelId="{8040F33A-4A83-4D1C-B81C-AA75E770A42D}" type="pres">
      <dgm:prSet presAssocID="{67C3AE2C-1B77-4811-8837-A74F55931204}" presName="sp" presStyleCnt="0"/>
      <dgm:spPr/>
    </dgm:pt>
    <dgm:pt modelId="{EF763AE2-3923-45B8-9735-A57544DE46BB}" type="pres">
      <dgm:prSet presAssocID="{C9466391-F2C1-400B-B721-5C0014FDBC2A}" presName="linNode" presStyleCnt="0"/>
      <dgm:spPr/>
    </dgm:pt>
    <dgm:pt modelId="{B668881E-344C-46D0-9C50-5A64F78D5DB8}" type="pres">
      <dgm:prSet presAssocID="{C9466391-F2C1-400B-B721-5C0014FDBC2A}" presName="parentText" presStyleLbl="node1" presStyleIdx="15" presStyleCnt="17">
        <dgm:presLayoutVars>
          <dgm:chMax val="1"/>
          <dgm:bulletEnabled val="1"/>
        </dgm:presLayoutVars>
      </dgm:prSet>
      <dgm:spPr/>
    </dgm:pt>
    <dgm:pt modelId="{44F5542A-66DC-45BC-97F7-ACAF90A287DA}" type="pres">
      <dgm:prSet presAssocID="{1B88B562-78B1-4A20-BFC6-81FBD9D37D56}" presName="sp" presStyleCnt="0"/>
      <dgm:spPr/>
    </dgm:pt>
    <dgm:pt modelId="{86326154-5233-4756-AC08-FE688EFB54EB}" type="pres">
      <dgm:prSet presAssocID="{C6C26CCF-763D-41C8-BC1B-434EE48BDAFA}" presName="linNode" presStyleCnt="0"/>
      <dgm:spPr/>
    </dgm:pt>
    <dgm:pt modelId="{2CE57FA7-B150-43EA-8530-9C08D8AD7358}" type="pres">
      <dgm:prSet presAssocID="{C6C26CCF-763D-41C8-BC1B-434EE48BDAFA}" presName="parentText" presStyleLbl="node1" presStyleIdx="16" presStyleCnt="17">
        <dgm:presLayoutVars>
          <dgm:chMax val="1"/>
          <dgm:bulletEnabled val="1"/>
        </dgm:presLayoutVars>
      </dgm:prSet>
      <dgm:spPr/>
    </dgm:pt>
  </dgm:ptLst>
  <dgm:cxnLst>
    <dgm:cxn modelId="{D7DD366F-C0F5-4DCF-A942-6BDE4A116978}" type="presOf" srcId="{8979BDD2-3A53-4D32-8FE6-955508DFA6E5}" destId="{574538B6-949C-47E6-8351-BB8BE9C1BAE9}" srcOrd="0" destOrd="0" presId="urn:microsoft.com/office/officeart/2005/8/layout/vList5"/>
    <dgm:cxn modelId="{A2D8CF17-46B8-4FF9-92B8-8BA17DB69747}" type="presOf" srcId="{CA1AF4D8-B72E-415B-ABC7-9C8C04BD8252}" destId="{3C98C26C-6B14-428E-AA58-74D59D9CC947}" srcOrd="0" destOrd="0" presId="urn:microsoft.com/office/officeart/2005/8/layout/vList5"/>
    <dgm:cxn modelId="{1E435128-250B-4282-B808-AE227D258F6B}" type="presOf" srcId="{C6C26CCF-763D-41C8-BC1B-434EE48BDAFA}" destId="{2CE57FA7-B150-43EA-8530-9C08D8AD7358}" srcOrd="0" destOrd="0" presId="urn:microsoft.com/office/officeart/2005/8/layout/vList5"/>
    <dgm:cxn modelId="{5C83B828-8B07-4B0A-9203-4C27FC5E004E}" type="presOf" srcId="{08285CFA-74F1-48DA-A141-30D865B497C1}" destId="{0909B699-3841-46B9-A43E-D7F3AEA6E691}" srcOrd="0" destOrd="0" presId="urn:microsoft.com/office/officeart/2005/8/layout/vList5"/>
    <dgm:cxn modelId="{D5588BEC-608D-4FAF-8ABB-9401365393CF}" srcId="{786F6013-0790-454B-B424-62866B13CABD}" destId="{8AD1177B-D940-47D3-A283-E68736EE1C55}" srcOrd="5" destOrd="0" parTransId="{18E2883F-32F9-4CF3-BC3B-5DE14E002014}" sibTransId="{66980FF7-E302-4D1F-954D-05890055F5D7}"/>
    <dgm:cxn modelId="{6A7102C8-2AE9-4616-BABE-87A413A2A608}" type="presOf" srcId="{C9466391-F2C1-400B-B721-5C0014FDBC2A}" destId="{B668881E-344C-46D0-9C50-5A64F78D5DB8}" srcOrd="0" destOrd="0" presId="urn:microsoft.com/office/officeart/2005/8/layout/vList5"/>
    <dgm:cxn modelId="{0BE10F2B-C9E5-4B61-8C51-2334CFE1029F}" type="presOf" srcId="{786F6013-0790-454B-B424-62866B13CABD}" destId="{CAB13D63-1552-4D4F-9483-FCC133DFCB7B}" srcOrd="0" destOrd="0" presId="urn:microsoft.com/office/officeart/2005/8/layout/vList5"/>
    <dgm:cxn modelId="{DB0BB260-FA5A-46C9-A6C1-7900DC2EE805}" type="presOf" srcId="{F79E8999-CF51-4FDB-A334-76C6E43F2B98}" destId="{ADA5A3CE-D515-4345-8310-B104739F769B}" srcOrd="0" destOrd="0" presId="urn:microsoft.com/office/officeart/2005/8/layout/vList5"/>
    <dgm:cxn modelId="{DFEEBB98-0BC3-4991-85EF-59F038F751C3}" srcId="{786F6013-0790-454B-B424-62866B13CABD}" destId="{118D3301-8852-4621-B199-F57364CE367D}" srcOrd="0" destOrd="0" parTransId="{C708BF7D-8F6E-4D36-A239-60A4CE407778}" sibTransId="{0E138FF8-9488-4EEA-8724-71E64F77D990}"/>
    <dgm:cxn modelId="{E053F0A7-4791-40DB-AFB7-8185750AD741}" type="presOf" srcId="{BFE3E46B-A5F6-4E45-B041-979FD8AEA5B0}" destId="{60D73D88-641C-49B2-9AFC-B3C4E3CDF098}" srcOrd="0" destOrd="0" presId="urn:microsoft.com/office/officeart/2005/8/layout/vList5"/>
    <dgm:cxn modelId="{372635FA-1387-4A74-B5AD-8F8B2918434D}" type="presOf" srcId="{3DB441B9-C37B-476E-B4EF-E77FE7B8BBDF}" destId="{8BA8C752-372D-4D70-BCF3-06BB27AC7803}" srcOrd="0" destOrd="0" presId="urn:microsoft.com/office/officeart/2005/8/layout/vList5"/>
    <dgm:cxn modelId="{25C2F7C2-DD05-4F9B-95E6-A9E1ABEB148E}" srcId="{786F6013-0790-454B-B424-62866B13CABD}" destId="{08285CFA-74F1-48DA-A141-30D865B497C1}" srcOrd="6" destOrd="0" parTransId="{94EDF4FE-6034-4CAB-9C17-1F8CC149F4D5}" sibTransId="{4DF3A508-F238-4777-A967-7A65F4783673}"/>
    <dgm:cxn modelId="{3A7C8E9A-598C-46E3-BC89-0C39B3B20329}" srcId="{786F6013-0790-454B-B424-62866B13CABD}" destId="{8979BDD2-3A53-4D32-8FE6-955508DFA6E5}" srcOrd="3" destOrd="0" parTransId="{499722AB-4901-43C7-B3C6-589ECD2480FD}" sibTransId="{3DBD0DA1-31F1-4A06-81D6-1BDEC6E5F009}"/>
    <dgm:cxn modelId="{526B16D2-B86B-4531-84CC-F727E073271D}" type="presOf" srcId="{1A037F78-0508-431F-81B6-90C2CB1406B7}" destId="{4589151C-AD20-4E8C-9C7A-8A6DEF260F00}" srcOrd="0" destOrd="0" presId="urn:microsoft.com/office/officeart/2005/8/layout/vList5"/>
    <dgm:cxn modelId="{C7CF17C9-1EF3-4B01-973B-F44A9F7D1E6B}" type="presOf" srcId="{FBC131C7-D5D7-4488-890E-8E452267E51F}" destId="{3B964CD5-6648-4DC8-9145-B82BE9B6B2B8}" srcOrd="0" destOrd="0" presId="urn:microsoft.com/office/officeart/2005/8/layout/vList5"/>
    <dgm:cxn modelId="{06666A4C-0B8F-4F1C-BE50-4DAA6BE2F375}" srcId="{786F6013-0790-454B-B424-62866B13CABD}" destId="{00CDACBD-2660-410B-A342-AA78CAB2AD6D}" srcOrd="9" destOrd="0" parTransId="{B6017F2F-5BD2-4DB1-8871-2AA9DCD23321}" sibTransId="{DD2D9662-B8CF-4312-A973-668E39A7E743}"/>
    <dgm:cxn modelId="{E6EC95AB-D00F-4F35-A536-E6B228C08EA1}" type="presOf" srcId="{D288B348-5B9B-4CC4-A1FF-AAB9EFC36700}" destId="{C7B36E7F-86E2-4B55-B817-863EFF05E024}" srcOrd="0" destOrd="0" presId="urn:microsoft.com/office/officeart/2005/8/layout/vList5"/>
    <dgm:cxn modelId="{B07F359D-461A-46FE-975F-40784890D247}" srcId="{786F6013-0790-454B-B424-62866B13CABD}" destId="{9A966535-0506-41B6-8849-29BD5CAD421A}" srcOrd="4" destOrd="0" parTransId="{896A9F44-7467-4886-95D6-B10CEBE22902}" sibTransId="{24AD023F-5AEC-4546-8286-4FD52719F3F1}"/>
    <dgm:cxn modelId="{476B2B8D-76F5-42F5-BBAE-E6853AF7FFA1}" srcId="{786F6013-0790-454B-B424-62866B13CABD}" destId="{FBC131C7-D5D7-4488-890E-8E452267E51F}" srcOrd="10" destOrd="0" parTransId="{A5234DD5-840C-4724-A8D7-CE2C7E07BFA3}" sibTransId="{BA5BFC8D-E68E-4EF3-905A-3F6AA0E4537F}"/>
    <dgm:cxn modelId="{FD7FD85C-3234-4766-BB65-2FCE48C87F12}" type="presOf" srcId="{118D3301-8852-4621-B199-F57364CE367D}" destId="{5E0FB361-9005-4B75-B7CC-9743BA4A878C}" srcOrd="0" destOrd="0" presId="urn:microsoft.com/office/officeart/2005/8/layout/vList5"/>
    <dgm:cxn modelId="{BB557F29-10B8-4E7F-AC55-355C68D220D1}" type="presOf" srcId="{9A966535-0506-41B6-8849-29BD5CAD421A}" destId="{8E08C0EC-5120-4C5A-9E20-1DCEB3E7B532}" srcOrd="0" destOrd="0" presId="urn:microsoft.com/office/officeart/2005/8/layout/vList5"/>
    <dgm:cxn modelId="{CC265479-5FB9-4CA1-883F-806056565378}" type="presOf" srcId="{00CDACBD-2660-410B-A342-AA78CAB2AD6D}" destId="{109526DA-A3B5-4B84-A017-4BB316E4F1CB}" srcOrd="0" destOrd="0" presId="urn:microsoft.com/office/officeart/2005/8/layout/vList5"/>
    <dgm:cxn modelId="{267198FB-F353-4925-939B-5407A8B5561D}" srcId="{786F6013-0790-454B-B424-62866B13CABD}" destId="{3DB441B9-C37B-476E-B4EF-E77FE7B8BBDF}" srcOrd="11" destOrd="0" parTransId="{0A4DCEA0-B123-4EBD-A199-10AE9F8638DF}" sibTransId="{A1BCAE0D-0321-4815-A7E7-106C5D70053E}"/>
    <dgm:cxn modelId="{9B75A3D4-7486-4BB6-B16F-D5DF5CE4389E}" srcId="{786F6013-0790-454B-B424-62866B13CABD}" destId="{63645004-20AB-4092-84AD-5C28BFD9014E}" srcOrd="12" destOrd="0" parTransId="{3220D80E-98D7-412F-9411-5E12833B3DFB}" sibTransId="{1DDF2A2C-DBD6-4B07-BFC0-7D1D935915CF}"/>
    <dgm:cxn modelId="{0974B383-AAAD-49C5-B50D-BC734511CAC2}" srcId="{786F6013-0790-454B-B424-62866B13CABD}" destId="{BFE3E46B-A5F6-4E45-B041-979FD8AEA5B0}" srcOrd="8" destOrd="0" parTransId="{B9AFA897-5A3F-40E4-A134-F078A5C648FC}" sibTransId="{915ACF72-7530-4BB9-B94B-EF2062115927}"/>
    <dgm:cxn modelId="{46DE8621-4492-4777-A2B4-D2537DB545D6}" srcId="{786F6013-0790-454B-B424-62866B13CABD}" destId="{1A037F78-0508-431F-81B6-90C2CB1406B7}" srcOrd="13" destOrd="0" parTransId="{BC7A63C6-DCEC-4820-812E-9A5880AEFF97}" sibTransId="{BD452461-A870-42FF-96D8-B2052117C1AC}"/>
    <dgm:cxn modelId="{D3417F2E-7743-4A77-B6FF-D478AD608029}" srcId="{786F6013-0790-454B-B424-62866B13CABD}" destId="{CA1AF4D8-B72E-415B-ABC7-9C8C04BD8252}" srcOrd="1" destOrd="0" parTransId="{5484E6C3-0403-4E2C-8BAA-07524556E056}" sibTransId="{22E980B5-78EA-4938-A5CB-118883352B6E}"/>
    <dgm:cxn modelId="{A3F3A8B1-9E7D-4F64-B29D-082D35C11C18}" srcId="{786F6013-0790-454B-B424-62866B13CABD}" destId="{C6C26CCF-763D-41C8-BC1B-434EE48BDAFA}" srcOrd="16" destOrd="0" parTransId="{13F1B952-A2B8-492E-8DF1-EFB8DE57C118}" sibTransId="{6814E0F3-1271-453D-B5C5-EF3DE1A5B49D}"/>
    <dgm:cxn modelId="{AD781C88-B630-460E-88BF-9FAA2D7D9241}" type="presOf" srcId="{564EFE43-683F-42C0-A4D3-1E41B91B0973}" destId="{42E52F82-1F9D-461C-83E8-8B2E71D38BD4}" srcOrd="0" destOrd="0" presId="urn:microsoft.com/office/officeart/2005/8/layout/vList5"/>
    <dgm:cxn modelId="{5A1CE585-A204-410B-8B6A-4323325DF034}" type="presOf" srcId="{8AD1177B-D940-47D3-A283-E68736EE1C55}" destId="{F5ACD324-89E9-41D5-B573-AF96B6EA867B}" srcOrd="0" destOrd="0" presId="urn:microsoft.com/office/officeart/2005/8/layout/vList5"/>
    <dgm:cxn modelId="{9839E916-63E7-4C3D-9E3A-2556720AC633}" srcId="{786F6013-0790-454B-B424-62866B13CABD}" destId="{F79E8999-CF51-4FDB-A334-76C6E43F2B98}" srcOrd="2" destOrd="0" parTransId="{EB55C8B4-1F06-4994-8A16-F6CFB7479E0C}" sibTransId="{E93F5094-128A-451A-ACFE-B7FA00316896}"/>
    <dgm:cxn modelId="{BB8702A9-448A-4660-ADE1-FD25AF53FCFB}" srcId="{786F6013-0790-454B-B424-62866B13CABD}" destId="{C9466391-F2C1-400B-B721-5C0014FDBC2A}" srcOrd="15" destOrd="0" parTransId="{ED62DC3A-C235-4524-80CA-A0062DF4F45C}" sibTransId="{1B88B562-78B1-4A20-BFC6-81FBD9D37D56}"/>
    <dgm:cxn modelId="{E233B943-E68A-4582-82D3-20400904DC95}" srcId="{786F6013-0790-454B-B424-62866B13CABD}" destId="{564EFE43-683F-42C0-A4D3-1E41B91B0973}" srcOrd="14" destOrd="0" parTransId="{9E67344F-CAF9-43E2-81F1-F5F45DCE945F}" sibTransId="{67C3AE2C-1B77-4811-8837-A74F55931204}"/>
    <dgm:cxn modelId="{DB3AB977-78A1-4C89-B813-3669F5B893A9}" srcId="{786F6013-0790-454B-B424-62866B13CABD}" destId="{D288B348-5B9B-4CC4-A1FF-AAB9EFC36700}" srcOrd="7" destOrd="0" parTransId="{77EB0D7B-67C4-4E56-B97D-556C7D5ABCC2}" sibTransId="{61A71CCE-D25B-4566-96F4-1207FEC42745}"/>
    <dgm:cxn modelId="{CF0F9F7D-B75C-492C-BFC1-BC402887B57F}" type="presOf" srcId="{63645004-20AB-4092-84AD-5C28BFD9014E}" destId="{76E172E4-9E3E-42BE-98B7-4D13EA9472D5}" srcOrd="0" destOrd="0" presId="urn:microsoft.com/office/officeart/2005/8/layout/vList5"/>
    <dgm:cxn modelId="{C33472DB-747F-4520-A52E-FC9820B42CBD}" type="presParOf" srcId="{CAB13D63-1552-4D4F-9483-FCC133DFCB7B}" destId="{13A4C292-9723-4AD2-9E09-9856575BC617}" srcOrd="0" destOrd="0" presId="urn:microsoft.com/office/officeart/2005/8/layout/vList5"/>
    <dgm:cxn modelId="{2A4B8ADD-7260-45C9-927C-90D5EBBB7E81}" type="presParOf" srcId="{13A4C292-9723-4AD2-9E09-9856575BC617}" destId="{5E0FB361-9005-4B75-B7CC-9743BA4A878C}" srcOrd="0" destOrd="0" presId="urn:microsoft.com/office/officeart/2005/8/layout/vList5"/>
    <dgm:cxn modelId="{D573B695-4A63-4CB5-9996-38482B93968C}" type="presParOf" srcId="{CAB13D63-1552-4D4F-9483-FCC133DFCB7B}" destId="{758D2DD6-634F-4F69-806F-0D15D741AD7D}" srcOrd="1" destOrd="0" presId="urn:microsoft.com/office/officeart/2005/8/layout/vList5"/>
    <dgm:cxn modelId="{5B46A832-26A6-4159-BCCF-6C4865FB11F2}" type="presParOf" srcId="{CAB13D63-1552-4D4F-9483-FCC133DFCB7B}" destId="{A5E68A34-78C5-4437-8322-CAAB239066D0}" srcOrd="2" destOrd="0" presId="urn:microsoft.com/office/officeart/2005/8/layout/vList5"/>
    <dgm:cxn modelId="{4790FC55-5CB4-4C98-9D91-6DFD60DDD5BF}" type="presParOf" srcId="{A5E68A34-78C5-4437-8322-CAAB239066D0}" destId="{3C98C26C-6B14-428E-AA58-74D59D9CC947}" srcOrd="0" destOrd="0" presId="urn:microsoft.com/office/officeart/2005/8/layout/vList5"/>
    <dgm:cxn modelId="{93709DD3-1EBB-4BE8-9E3A-3AF6B5E81E06}" type="presParOf" srcId="{CAB13D63-1552-4D4F-9483-FCC133DFCB7B}" destId="{A8A868F6-B6AC-454B-97F9-FD5EFA347EB7}" srcOrd="3" destOrd="0" presId="urn:microsoft.com/office/officeart/2005/8/layout/vList5"/>
    <dgm:cxn modelId="{83F11175-0596-4269-8DA8-22D411045F42}" type="presParOf" srcId="{CAB13D63-1552-4D4F-9483-FCC133DFCB7B}" destId="{CBAEC091-6EB6-4E07-9748-4167F81B1620}" srcOrd="4" destOrd="0" presId="urn:microsoft.com/office/officeart/2005/8/layout/vList5"/>
    <dgm:cxn modelId="{832E35E1-6380-49F6-9BF1-F9F8E079A228}" type="presParOf" srcId="{CBAEC091-6EB6-4E07-9748-4167F81B1620}" destId="{ADA5A3CE-D515-4345-8310-B104739F769B}" srcOrd="0" destOrd="0" presId="urn:microsoft.com/office/officeart/2005/8/layout/vList5"/>
    <dgm:cxn modelId="{9F8DE40C-34F8-403E-8770-F42A48FF8578}" type="presParOf" srcId="{CAB13D63-1552-4D4F-9483-FCC133DFCB7B}" destId="{1860B484-D79D-421C-A8F7-DA15A015EDF9}" srcOrd="5" destOrd="0" presId="urn:microsoft.com/office/officeart/2005/8/layout/vList5"/>
    <dgm:cxn modelId="{61626D8A-077B-48C6-BEF9-8F995082C736}" type="presParOf" srcId="{CAB13D63-1552-4D4F-9483-FCC133DFCB7B}" destId="{3041E007-3DFD-4AED-AAF3-37D62DA9F6C8}" srcOrd="6" destOrd="0" presId="urn:microsoft.com/office/officeart/2005/8/layout/vList5"/>
    <dgm:cxn modelId="{47AEE6C4-7554-4BB2-A7C0-8122DA2075FC}" type="presParOf" srcId="{3041E007-3DFD-4AED-AAF3-37D62DA9F6C8}" destId="{574538B6-949C-47E6-8351-BB8BE9C1BAE9}" srcOrd="0" destOrd="0" presId="urn:microsoft.com/office/officeart/2005/8/layout/vList5"/>
    <dgm:cxn modelId="{DB3193F3-5971-4BF5-8780-F2AE9F22FE9C}" type="presParOf" srcId="{CAB13D63-1552-4D4F-9483-FCC133DFCB7B}" destId="{39B854FA-41E4-42A0-A736-3D7B672BCA4F}" srcOrd="7" destOrd="0" presId="urn:microsoft.com/office/officeart/2005/8/layout/vList5"/>
    <dgm:cxn modelId="{4A2F0E8C-A97B-4803-8FDA-D13611717B67}" type="presParOf" srcId="{CAB13D63-1552-4D4F-9483-FCC133DFCB7B}" destId="{253CC553-51E1-4E1A-8DD6-52B458051639}" srcOrd="8" destOrd="0" presId="urn:microsoft.com/office/officeart/2005/8/layout/vList5"/>
    <dgm:cxn modelId="{DD02E0C1-3027-4C5C-B926-98705878BE92}" type="presParOf" srcId="{253CC553-51E1-4E1A-8DD6-52B458051639}" destId="{8E08C0EC-5120-4C5A-9E20-1DCEB3E7B532}" srcOrd="0" destOrd="0" presId="urn:microsoft.com/office/officeart/2005/8/layout/vList5"/>
    <dgm:cxn modelId="{C0255AA2-0480-43A6-B6AD-6FF06DD33A9A}" type="presParOf" srcId="{CAB13D63-1552-4D4F-9483-FCC133DFCB7B}" destId="{DE36116F-B36D-4966-8EC8-45E8A2CFDFCD}" srcOrd="9" destOrd="0" presId="urn:microsoft.com/office/officeart/2005/8/layout/vList5"/>
    <dgm:cxn modelId="{63E2146A-88AA-4A9C-809E-6C4C05B04740}" type="presParOf" srcId="{CAB13D63-1552-4D4F-9483-FCC133DFCB7B}" destId="{54B6C91B-E7EE-471A-A7AF-C8875820B6B3}" srcOrd="10" destOrd="0" presId="urn:microsoft.com/office/officeart/2005/8/layout/vList5"/>
    <dgm:cxn modelId="{581BB9BE-2E81-4E5A-A378-7A62929A1384}" type="presParOf" srcId="{54B6C91B-E7EE-471A-A7AF-C8875820B6B3}" destId="{F5ACD324-89E9-41D5-B573-AF96B6EA867B}" srcOrd="0" destOrd="0" presId="urn:microsoft.com/office/officeart/2005/8/layout/vList5"/>
    <dgm:cxn modelId="{4AD52CDE-6128-4312-88B4-D68E00F6FE2A}" type="presParOf" srcId="{CAB13D63-1552-4D4F-9483-FCC133DFCB7B}" destId="{862E7449-6AE6-43CB-B615-8E5E2941E1C8}" srcOrd="11" destOrd="0" presId="urn:microsoft.com/office/officeart/2005/8/layout/vList5"/>
    <dgm:cxn modelId="{A250AD35-9AD4-44CE-A412-A3285C60CE6E}" type="presParOf" srcId="{CAB13D63-1552-4D4F-9483-FCC133DFCB7B}" destId="{027D8AE0-3AF1-49FE-9646-A6244860407F}" srcOrd="12" destOrd="0" presId="urn:microsoft.com/office/officeart/2005/8/layout/vList5"/>
    <dgm:cxn modelId="{5A98C5C8-0FE2-4C83-B12D-96F2E5578578}" type="presParOf" srcId="{027D8AE0-3AF1-49FE-9646-A6244860407F}" destId="{0909B699-3841-46B9-A43E-D7F3AEA6E691}" srcOrd="0" destOrd="0" presId="urn:microsoft.com/office/officeart/2005/8/layout/vList5"/>
    <dgm:cxn modelId="{41596384-8E29-4CB4-976D-732DB496C62D}" type="presParOf" srcId="{CAB13D63-1552-4D4F-9483-FCC133DFCB7B}" destId="{640DE05B-2768-4051-8FEE-8864C51425E8}" srcOrd="13" destOrd="0" presId="urn:microsoft.com/office/officeart/2005/8/layout/vList5"/>
    <dgm:cxn modelId="{51050BB6-F973-44A7-973D-2E817CBF6445}" type="presParOf" srcId="{CAB13D63-1552-4D4F-9483-FCC133DFCB7B}" destId="{18AC487B-A673-4745-8640-D5411DA34BEA}" srcOrd="14" destOrd="0" presId="urn:microsoft.com/office/officeart/2005/8/layout/vList5"/>
    <dgm:cxn modelId="{09AA573E-504C-45E7-99A1-598DBF8286D4}" type="presParOf" srcId="{18AC487B-A673-4745-8640-D5411DA34BEA}" destId="{C7B36E7F-86E2-4B55-B817-863EFF05E024}" srcOrd="0" destOrd="0" presId="urn:microsoft.com/office/officeart/2005/8/layout/vList5"/>
    <dgm:cxn modelId="{CD6ECD45-5E0D-4072-8981-868D2563DDF4}" type="presParOf" srcId="{CAB13D63-1552-4D4F-9483-FCC133DFCB7B}" destId="{CFD1A3D1-4E11-40E6-B435-0F2086D36996}" srcOrd="15" destOrd="0" presId="urn:microsoft.com/office/officeart/2005/8/layout/vList5"/>
    <dgm:cxn modelId="{91E7778A-0A35-48C6-8FA2-84565F3C4187}" type="presParOf" srcId="{CAB13D63-1552-4D4F-9483-FCC133DFCB7B}" destId="{B5BCB273-091B-4656-AD55-5D2BE96C0C78}" srcOrd="16" destOrd="0" presId="urn:microsoft.com/office/officeart/2005/8/layout/vList5"/>
    <dgm:cxn modelId="{E8BFAEF8-0272-4549-8C43-7CEAEF5244C9}" type="presParOf" srcId="{B5BCB273-091B-4656-AD55-5D2BE96C0C78}" destId="{60D73D88-641C-49B2-9AFC-B3C4E3CDF098}" srcOrd="0" destOrd="0" presId="urn:microsoft.com/office/officeart/2005/8/layout/vList5"/>
    <dgm:cxn modelId="{9A59734A-3ACE-4BC1-B8F2-291EACF29927}" type="presParOf" srcId="{CAB13D63-1552-4D4F-9483-FCC133DFCB7B}" destId="{7CAD3391-C441-4A53-BFC9-439DE607B578}" srcOrd="17" destOrd="0" presId="urn:microsoft.com/office/officeart/2005/8/layout/vList5"/>
    <dgm:cxn modelId="{ABC2419D-1FBA-468E-8D84-5883465CA964}" type="presParOf" srcId="{CAB13D63-1552-4D4F-9483-FCC133DFCB7B}" destId="{85705A75-43E0-4273-92BE-C1134F2DAE3F}" srcOrd="18" destOrd="0" presId="urn:microsoft.com/office/officeart/2005/8/layout/vList5"/>
    <dgm:cxn modelId="{59812A9B-AD89-4C0F-924D-E6C07E35D7ED}" type="presParOf" srcId="{85705A75-43E0-4273-92BE-C1134F2DAE3F}" destId="{109526DA-A3B5-4B84-A017-4BB316E4F1CB}" srcOrd="0" destOrd="0" presId="urn:microsoft.com/office/officeart/2005/8/layout/vList5"/>
    <dgm:cxn modelId="{F8C773C1-6E98-46F9-B831-3CA560B3C058}" type="presParOf" srcId="{CAB13D63-1552-4D4F-9483-FCC133DFCB7B}" destId="{2B0B11B0-80FE-4C5E-9BB3-7A403D3DE092}" srcOrd="19" destOrd="0" presId="urn:microsoft.com/office/officeart/2005/8/layout/vList5"/>
    <dgm:cxn modelId="{655D2A41-7F9A-491C-B41A-82A4D707BD8D}" type="presParOf" srcId="{CAB13D63-1552-4D4F-9483-FCC133DFCB7B}" destId="{FAE0E4B5-3FA6-4BC5-B719-6844E9295A16}" srcOrd="20" destOrd="0" presId="urn:microsoft.com/office/officeart/2005/8/layout/vList5"/>
    <dgm:cxn modelId="{3C32B39A-B0B3-4E0B-8EB4-D2E75EAE4E03}" type="presParOf" srcId="{FAE0E4B5-3FA6-4BC5-B719-6844E9295A16}" destId="{3B964CD5-6648-4DC8-9145-B82BE9B6B2B8}" srcOrd="0" destOrd="0" presId="urn:microsoft.com/office/officeart/2005/8/layout/vList5"/>
    <dgm:cxn modelId="{21EFF909-5F4B-48ED-B863-86B5C4C7D84B}" type="presParOf" srcId="{CAB13D63-1552-4D4F-9483-FCC133DFCB7B}" destId="{B5901667-D1AB-4EE5-B26C-405D31CC1F25}" srcOrd="21" destOrd="0" presId="urn:microsoft.com/office/officeart/2005/8/layout/vList5"/>
    <dgm:cxn modelId="{5E2F301D-C7EA-433E-8EF7-459D23E42113}" type="presParOf" srcId="{CAB13D63-1552-4D4F-9483-FCC133DFCB7B}" destId="{F96DD24F-A79C-4174-B062-46B2997B8833}" srcOrd="22" destOrd="0" presId="urn:microsoft.com/office/officeart/2005/8/layout/vList5"/>
    <dgm:cxn modelId="{5F977B1E-6C10-4151-B6FC-1E039BCAF56D}" type="presParOf" srcId="{F96DD24F-A79C-4174-B062-46B2997B8833}" destId="{8BA8C752-372D-4D70-BCF3-06BB27AC7803}" srcOrd="0" destOrd="0" presId="urn:microsoft.com/office/officeart/2005/8/layout/vList5"/>
    <dgm:cxn modelId="{0250F352-85F9-46A9-AC02-5BD430C6EBDF}" type="presParOf" srcId="{CAB13D63-1552-4D4F-9483-FCC133DFCB7B}" destId="{C253EC1B-58CD-4040-BB6B-3A41E2A0349A}" srcOrd="23" destOrd="0" presId="urn:microsoft.com/office/officeart/2005/8/layout/vList5"/>
    <dgm:cxn modelId="{D5A9EEC0-D332-4FA7-A8C6-A134EE68EF3E}" type="presParOf" srcId="{CAB13D63-1552-4D4F-9483-FCC133DFCB7B}" destId="{D47ACD59-8C75-4B01-BA21-D1921B08FAC3}" srcOrd="24" destOrd="0" presId="urn:microsoft.com/office/officeart/2005/8/layout/vList5"/>
    <dgm:cxn modelId="{49EA317E-2CD3-435F-B848-E5F68E37FB07}" type="presParOf" srcId="{D47ACD59-8C75-4B01-BA21-D1921B08FAC3}" destId="{76E172E4-9E3E-42BE-98B7-4D13EA9472D5}" srcOrd="0" destOrd="0" presId="urn:microsoft.com/office/officeart/2005/8/layout/vList5"/>
    <dgm:cxn modelId="{798E0E2F-2B80-4C13-AA88-8D843BD5EA8B}" type="presParOf" srcId="{CAB13D63-1552-4D4F-9483-FCC133DFCB7B}" destId="{E5842737-B306-4AC5-BCAC-89132AF59E6E}" srcOrd="25" destOrd="0" presId="urn:microsoft.com/office/officeart/2005/8/layout/vList5"/>
    <dgm:cxn modelId="{4CC7892C-5E53-4F79-9B8C-169E48019C6C}" type="presParOf" srcId="{CAB13D63-1552-4D4F-9483-FCC133DFCB7B}" destId="{86EC1BEC-AC39-42D5-9218-DC6B41287841}" srcOrd="26" destOrd="0" presId="urn:microsoft.com/office/officeart/2005/8/layout/vList5"/>
    <dgm:cxn modelId="{F2B99BF7-DC96-4A4A-918D-02BFB83EF147}" type="presParOf" srcId="{86EC1BEC-AC39-42D5-9218-DC6B41287841}" destId="{4589151C-AD20-4E8C-9C7A-8A6DEF260F00}" srcOrd="0" destOrd="0" presId="urn:microsoft.com/office/officeart/2005/8/layout/vList5"/>
    <dgm:cxn modelId="{2B8D3184-2A41-42B4-8E35-C522212794AA}" type="presParOf" srcId="{CAB13D63-1552-4D4F-9483-FCC133DFCB7B}" destId="{BF3171F0-2EAD-40E8-853E-0F0E2E9C9A7E}" srcOrd="27" destOrd="0" presId="urn:microsoft.com/office/officeart/2005/8/layout/vList5"/>
    <dgm:cxn modelId="{7F13EA1E-CDC7-41DF-B65F-41C7C6750D56}" type="presParOf" srcId="{CAB13D63-1552-4D4F-9483-FCC133DFCB7B}" destId="{DF4C9091-577D-4E2E-B927-7E3E0D9F210B}" srcOrd="28" destOrd="0" presId="urn:microsoft.com/office/officeart/2005/8/layout/vList5"/>
    <dgm:cxn modelId="{C3860B46-3E0E-4AC1-B2BB-AD4A17E671D3}" type="presParOf" srcId="{DF4C9091-577D-4E2E-B927-7E3E0D9F210B}" destId="{42E52F82-1F9D-461C-83E8-8B2E71D38BD4}" srcOrd="0" destOrd="0" presId="urn:microsoft.com/office/officeart/2005/8/layout/vList5"/>
    <dgm:cxn modelId="{2AF366B3-0ED7-43BD-9280-E5B23D1EF2BD}" type="presParOf" srcId="{CAB13D63-1552-4D4F-9483-FCC133DFCB7B}" destId="{8040F33A-4A83-4D1C-B81C-AA75E770A42D}" srcOrd="29" destOrd="0" presId="urn:microsoft.com/office/officeart/2005/8/layout/vList5"/>
    <dgm:cxn modelId="{D1D17A4C-90D9-413C-ACEE-8514C046612B}" type="presParOf" srcId="{CAB13D63-1552-4D4F-9483-FCC133DFCB7B}" destId="{EF763AE2-3923-45B8-9735-A57544DE46BB}" srcOrd="30" destOrd="0" presId="urn:microsoft.com/office/officeart/2005/8/layout/vList5"/>
    <dgm:cxn modelId="{DE15EC94-05E9-454C-9FF1-0241CA5DFB64}" type="presParOf" srcId="{EF763AE2-3923-45B8-9735-A57544DE46BB}" destId="{B668881E-344C-46D0-9C50-5A64F78D5DB8}" srcOrd="0" destOrd="0" presId="urn:microsoft.com/office/officeart/2005/8/layout/vList5"/>
    <dgm:cxn modelId="{FEEE072C-9182-4710-8A22-4806014F571E}" type="presParOf" srcId="{CAB13D63-1552-4D4F-9483-FCC133DFCB7B}" destId="{44F5542A-66DC-45BC-97F7-ACAF90A287DA}" srcOrd="31" destOrd="0" presId="urn:microsoft.com/office/officeart/2005/8/layout/vList5"/>
    <dgm:cxn modelId="{83DCD08E-AD35-4D4F-9B9B-2210BBFD41BE}" type="presParOf" srcId="{CAB13D63-1552-4D4F-9483-FCC133DFCB7B}" destId="{86326154-5233-4756-AC08-FE688EFB54EB}" srcOrd="32" destOrd="0" presId="urn:microsoft.com/office/officeart/2005/8/layout/vList5"/>
    <dgm:cxn modelId="{C98D06C4-F5F5-45A6-80B9-70451BC87337}" type="presParOf" srcId="{86326154-5233-4756-AC08-FE688EFB54EB}" destId="{2CE57FA7-B150-43EA-8530-9C08D8AD7358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900787-ECE2-4405-9595-53236EDE646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0505CC9-8BDE-4971-B935-9E357F2B12CA}">
      <dgm:prSet/>
      <dgm:spPr/>
      <dgm:t>
        <a:bodyPr/>
        <a:lstStyle/>
        <a:p>
          <a:pPr rtl="0"/>
          <a:r>
            <a:rPr lang="ru-RU" dirty="0" smtClean="0"/>
            <a:t>1.Не пугай, зима, весна придёт.</a:t>
          </a:r>
          <a:endParaRPr lang="ru-RU" dirty="0"/>
        </a:p>
      </dgm:t>
    </dgm:pt>
    <dgm:pt modelId="{EBCF9017-E1D2-4229-9FA5-670D74DE056E}" type="parTrans" cxnId="{867E8227-4D1D-420D-9CC2-ECE6214D78D9}">
      <dgm:prSet/>
      <dgm:spPr/>
      <dgm:t>
        <a:bodyPr/>
        <a:lstStyle/>
        <a:p>
          <a:endParaRPr lang="ru-RU"/>
        </a:p>
      </dgm:t>
    </dgm:pt>
    <dgm:pt modelId="{8EC3F5D5-77A3-4897-BB82-DBAA7B3F4EA5}" type="sibTrans" cxnId="{867E8227-4D1D-420D-9CC2-ECE6214D78D9}">
      <dgm:prSet/>
      <dgm:spPr/>
      <dgm:t>
        <a:bodyPr/>
        <a:lstStyle/>
        <a:p>
          <a:endParaRPr lang="ru-RU"/>
        </a:p>
      </dgm:t>
    </dgm:pt>
    <dgm:pt modelId="{0B6B4722-8532-438D-B08E-C93330C95E2C}">
      <dgm:prSet/>
      <dgm:spPr/>
      <dgm:t>
        <a:bodyPr/>
        <a:lstStyle/>
        <a:p>
          <a:pPr rtl="0"/>
          <a:r>
            <a:rPr lang="ru-RU" smtClean="0"/>
            <a:t>2.В зимний холод всякий молод.</a:t>
          </a:r>
          <a:endParaRPr lang="ru-RU"/>
        </a:p>
      </dgm:t>
    </dgm:pt>
    <dgm:pt modelId="{FAA1C489-A941-4D78-92A8-674134D156C9}" type="parTrans" cxnId="{00FB6E3A-A3B8-4E33-AAC9-4ACFB21BD4E0}">
      <dgm:prSet/>
      <dgm:spPr/>
      <dgm:t>
        <a:bodyPr/>
        <a:lstStyle/>
        <a:p>
          <a:endParaRPr lang="ru-RU"/>
        </a:p>
      </dgm:t>
    </dgm:pt>
    <dgm:pt modelId="{0ACEDC3B-27A5-4A7A-B7B0-407E49CCDB92}" type="sibTrans" cxnId="{00FB6E3A-A3B8-4E33-AAC9-4ACFB21BD4E0}">
      <dgm:prSet/>
      <dgm:spPr/>
      <dgm:t>
        <a:bodyPr/>
        <a:lstStyle/>
        <a:p>
          <a:endParaRPr lang="ru-RU"/>
        </a:p>
      </dgm:t>
    </dgm:pt>
    <dgm:pt modelId="{3797A193-3024-45D6-A4AD-C5A0DD8C24F9}">
      <dgm:prSet/>
      <dgm:spPr/>
      <dgm:t>
        <a:bodyPr/>
        <a:lstStyle/>
        <a:p>
          <a:pPr rtl="0"/>
          <a:r>
            <a:rPr lang="ru-RU" smtClean="0"/>
            <a:t>3.Готовь сани летом, а телегу – зимой.</a:t>
          </a:r>
          <a:endParaRPr lang="ru-RU"/>
        </a:p>
      </dgm:t>
    </dgm:pt>
    <dgm:pt modelId="{D8133F2B-896A-47D8-8B3B-D40ACC6AAF30}" type="parTrans" cxnId="{E0492999-633C-4764-8F85-10E99E863A11}">
      <dgm:prSet/>
      <dgm:spPr/>
      <dgm:t>
        <a:bodyPr/>
        <a:lstStyle/>
        <a:p>
          <a:endParaRPr lang="ru-RU"/>
        </a:p>
      </dgm:t>
    </dgm:pt>
    <dgm:pt modelId="{43300369-7BD8-45B0-99BE-FA9D6D7A653D}" type="sibTrans" cxnId="{E0492999-633C-4764-8F85-10E99E863A11}">
      <dgm:prSet/>
      <dgm:spPr/>
      <dgm:t>
        <a:bodyPr/>
        <a:lstStyle/>
        <a:p>
          <a:endParaRPr lang="ru-RU"/>
        </a:p>
      </dgm:t>
    </dgm:pt>
    <dgm:pt modelId="{13A46CE3-6B86-4796-9313-F6F11B614D93}">
      <dgm:prSet/>
      <dgm:spPr/>
      <dgm:t>
        <a:bodyPr/>
        <a:lstStyle/>
        <a:p>
          <a:pPr rtl="0"/>
          <a:r>
            <a:rPr lang="ru-RU" smtClean="0"/>
            <a:t>4.Жнут порою, а жуют зимою.</a:t>
          </a:r>
          <a:endParaRPr lang="ru-RU"/>
        </a:p>
      </dgm:t>
    </dgm:pt>
    <dgm:pt modelId="{32A7B02C-6F1A-4A07-82EB-420972549C04}" type="parTrans" cxnId="{162E3321-60EA-4D15-9C83-C0693B49D54B}">
      <dgm:prSet/>
      <dgm:spPr/>
      <dgm:t>
        <a:bodyPr/>
        <a:lstStyle/>
        <a:p>
          <a:endParaRPr lang="ru-RU"/>
        </a:p>
      </dgm:t>
    </dgm:pt>
    <dgm:pt modelId="{E9D1F365-B0CB-4038-BC2D-1CE5C6008020}" type="sibTrans" cxnId="{162E3321-60EA-4D15-9C83-C0693B49D54B}">
      <dgm:prSet/>
      <dgm:spPr/>
      <dgm:t>
        <a:bodyPr/>
        <a:lstStyle/>
        <a:p>
          <a:endParaRPr lang="ru-RU"/>
        </a:p>
      </dgm:t>
    </dgm:pt>
    <dgm:pt modelId="{6DD93131-ED72-47C9-AB3F-3EAFA4A8051A}">
      <dgm:prSet/>
      <dgm:spPr/>
      <dgm:t>
        <a:bodyPr/>
        <a:lstStyle/>
        <a:p>
          <a:pPr rtl="0"/>
          <a:r>
            <a:rPr lang="ru-RU" smtClean="0"/>
            <a:t>5.Зима – не лето, в шубу одета.</a:t>
          </a:r>
          <a:endParaRPr lang="ru-RU"/>
        </a:p>
      </dgm:t>
    </dgm:pt>
    <dgm:pt modelId="{C163F78D-9D6E-49F8-84C4-94ACCC57F2AE}" type="parTrans" cxnId="{466CF864-970B-4AE3-8C60-73455DEDBDF9}">
      <dgm:prSet/>
      <dgm:spPr/>
      <dgm:t>
        <a:bodyPr/>
        <a:lstStyle/>
        <a:p>
          <a:endParaRPr lang="ru-RU"/>
        </a:p>
      </dgm:t>
    </dgm:pt>
    <dgm:pt modelId="{747CAF0D-59F1-4D68-8B84-15B505351FAF}" type="sibTrans" cxnId="{466CF864-970B-4AE3-8C60-73455DEDBDF9}">
      <dgm:prSet/>
      <dgm:spPr/>
      <dgm:t>
        <a:bodyPr/>
        <a:lstStyle/>
        <a:p>
          <a:endParaRPr lang="ru-RU"/>
        </a:p>
      </dgm:t>
    </dgm:pt>
    <dgm:pt modelId="{306E69F8-D95E-4A15-91D2-80A6A6787BAF}">
      <dgm:prSet/>
      <dgm:spPr/>
      <dgm:t>
        <a:bodyPr/>
        <a:lstStyle/>
        <a:p>
          <a:pPr rtl="0"/>
          <a:r>
            <a:rPr lang="ru-RU" smtClean="0"/>
            <a:t>6.Зимой льдом не дорожат.</a:t>
          </a:r>
          <a:endParaRPr lang="ru-RU"/>
        </a:p>
      </dgm:t>
    </dgm:pt>
    <dgm:pt modelId="{3AFA3DE3-7341-4BE1-B207-AB2577FF7042}" type="parTrans" cxnId="{9C9A7DB7-0D21-4211-849B-BB48671084C4}">
      <dgm:prSet/>
      <dgm:spPr/>
      <dgm:t>
        <a:bodyPr/>
        <a:lstStyle/>
        <a:p>
          <a:endParaRPr lang="ru-RU"/>
        </a:p>
      </dgm:t>
    </dgm:pt>
    <dgm:pt modelId="{2F7DD0EC-A846-4850-8643-62BA363D6167}" type="sibTrans" cxnId="{9C9A7DB7-0D21-4211-849B-BB48671084C4}">
      <dgm:prSet/>
      <dgm:spPr/>
      <dgm:t>
        <a:bodyPr/>
        <a:lstStyle/>
        <a:p>
          <a:endParaRPr lang="ru-RU"/>
        </a:p>
      </dgm:t>
    </dgm:pt>
    <dgm:pt modelId="{26410209-D843-4B51-A385-597570592487}">
      <dgm:prSet/>
      <dgm:spPr/>
      <dgm:t>
        <a:bodyPr/>
        <a:lstStyle/>
        <a:p>
          <a:pPr rtl="0"/>
          <a:r>
            <a:rPr lang="ru-RU" dirty="0" smtClean="0"/>
            <a:t>7.Зимой солнце светит, да не греет.</a:t>
          </a:r>
          <a:endParaRPr lang="ru-RU" dirty="0"/>
        </a:p>
      </dgm:t>
    </dgm:pt>
    <dgm:pt modelId="{2E6AC55C-3774-4E11-BF7B-2A393B839AD8}" type="parTrans" cxnId="{02ABCC58-D800-4C5E-9189-0DAFC0A6155F}">
      <dgm:prSet/>
      <dgm:spPr/>
      <dgm:t>
        <a:bodyPr/>
        <a:lstStyle/>
        <a:p>
          <a:endParaRPr lang="ru-RU"/>
        </a:p>
      </dgm:t>
    </dgm:pt>
    <dgm:pt modelId="{BE9A26BD-717B-4DDA-9459-20032AFDC1DA}" type="sibTrans" cxnId="{02ABCC58-D800-4C5E-9189-0DAFC0A6155F}">
      <dgm:prSet/>
      <dgm:spPr/>
      <dgm:t>
        <a:bodyPr/>
        <a:lstStyle/>
        <a:p>
          <a:endParaRPr lang="ru-RU"/>
        </a:p>
      </dgm:t>
    </dgm:pt>
    <dgm:pt modelId="{50D41464-3B6B-4733-8F86-584487018697}">
      <dgm:prSet/>
      <dgm:spPr/>
      <dgm:t>
        <a:bodyPr/>
        <a:lstStyle/>
        <a:p>
          <a:pPr rtl="0"/>
          <a:r>
            <a:rPr lang="ru-RU" dirty="0" smtClean="0"/>
            <a:t>8.Зима без снегу – лето без хлеба.</a:t>
          </a:r>
          <a:endParaRPr lang="ru-RU" dirty="0"/>
        </a:p>
      </dgm:t>
    </dgm:pt>
    <dgm:pt modelId="{294D87A0-1A16-4E41-9447-FFB45D918AAA}" type="parTrans" cxnId="{A07B694A-6628-45F2-817C-0A44781E8262}">
      <dgm:prSet/>
      <dgm:spPr/>
      <dgm:t>
        <a:bodyPr/>
        <a:lstStyle/>
        <a:p>
          <a:endParaRPr lang="ru-RU"/>
        </a:p>
      </dgm:t>
    </dgm:pt>
    <dgm:pt modelId="{EC6D005E-90D1-44AA-8367-1694EB5D08B2}" type="sibTrans" cxnId="{A07B694A-6628-45F2-817C-0A44781E8262}">
      <dgm:prSet/>
      <dgm:spPr/>
      <dgm:t>
        <a:bodyPr/>
        <a:lstStyle/>
        <a:p>
          <a:endParaRPr lang="ru-RU"/>
        </a:p>
      </dgm:t>
    </dgm:pt>
    <dgm:pt modelId="{1E70B8BC-2E69-41B8-9FFE-5F218A9FFC9B}" type="pres">
      <dgm:prSet presAssocID="{12900787-ECE2-4405-9595-53236EDE646E}" presName="Name0" presStyleCnt="0">
        <dgm:presLayoutVars>
          <dgm:dir/>
          <dgm:animLvl val="lvl"/>
          <dgm:resizeHandles val="exact"/>
        </dgm:presLayoutVars>
      </dgm:prSet>
      <dgm:spPr/>
    </dgm:pt>
    <dgm:pt modelId="{61C07FC2-06D0-470D-81DA-E07AD9E46FDF}" type="pres">
      <dgm:prSet presAssocID="{90505CC9-8BDE-4971-B935-9E357F2B12CA}" presName="linNode" presStyleCnt="0"/>
      <dgm:spPr/>
    </dgm:pt>
    <dgm:pt modelId="{82C0583B-647D-4051-8CA9-521F0F8F7DC1}" type="pres">
      <dgm:prSet presAssocID="{90505CC9-8BDE-4971-B935-9E357F2B12CA}" presName="parentText" presStyleLbl="node1" presStyleIdx="0" presStyleCnt="8">
        <dgm:presLayoutVars>
          <dgm:chMax val="1"/>
          <dgm:bulletEnabled val="1"/>
        </dgm:presLayoutVars>
      </dgm:prSet>
      <dgm:spPr/>
    </dgm:pt>
    <dgm:pt modelId="{A7779BEC-F0A8-488F-AFC6-51E44BADF689}" type="pres">
      <dgm:prSet presAssocID="{8EC3F5D5-77A3-4897-BB82-DBAA7B3F4EA5}" presName="sp" presStyleCnt="0"/>
      <dgm:spPr/>
    </dgm:pt>
    <dgm:pt modelId="{43BF148D-441D-4253-A0DD-25448799AEAC}" type="pres">
      <dgm:prSet presAssocID="{0B6B4722-8532-438D-B08E-C93330C95E2C}" presName="linNode" presStyleCnt="0"/>
      <dgm:spPr/>
    </dgm:pt>
    <dgm:pt modelId="{494178BF-20B5-434E-A9EF-32E278BFA53B}" type="pres">
      <dgm:prSet presAssocID="{0B6B4722-8532-438D-B08E-C93330C95E2C}" presName="parentText" presStyleLbl="node1" presStyleIdx="1" presStyleCnt="8">
        <dgm:presLayoutVars>
          <dgm:chMax val="1"/>
          <dgm:bulletEnabled val="1"/>
        </dgm:presLayoutVars>
      </dgm:prSet>
      <dgm:spPr/>
    </dgm:pt>
    <dgm:pt modelId="{58443260-BFD2-4D61-84F8-2A215D109106}" type="pres">
      <dgm:prSet presAssocID="{0ACEDC3B-27A5-4A7A-B7B0-407E49CCDB92}" presName="sp" presStyleCnt="0"/>
      <dgm:spPr/>
    </dgm:pt>
    <dgm:pt modelId="{CCB0884F-F0AB-412D-AE1E-6405B7FA5E81}" type="pres">
      <dgm:prSet presAssocID="{3797A193-3024-45D6-A4AD-C5A0DD8C24F9}" presName="linNode" presStyleCnt="0"/>
      <dgm:spPr/>
    </dgm:pt>
    <dgm:pt modelId="{F04F4F60-73D6-4D87-981C-E5DAD854FCEB}" type="pres">
      <dgm:prSet presAssocID="{3797A193-3024-45D6-A4AD-C5A0DD8C24F9}" presName="parentText" presStyleLbl="node1" presStyleIdx="2" presStyleCnt="8">
        <dgm:presLayoutVars>
          <dgm:chMax val="1"/>
          <dgm:bulletEnabled val="1"/>
        </dgm:presLayoutVars>
      </dgm:prSet>
      <dgm:spPr/>
    </dgm:pt>
    <dgm:pt modelId="{715EA370-49A0-4D4C-8483-8C615F1E81A9}" type="pres">
      <dgm:prSet presAssocID="{43300369-7BD8-45B0-99BE-FA9D6D7A653D}" presName="sp" presStyleCnt="0"/>
      <dgm:spPr/>
    </dgm:pt>
    <dgm:pt modelId="{8C6DDC62-CE62-4098-B0DC-C71FA090FADA}" type="pres">
      <dgm:prSet presAssocID="{13A46CE3-6B86-4796-9313-F6F11B614D93}" presName="linNode" presStyleCnt="0"/>
      <dgm:spPr/>
    </dgm:pt>
    <dgm:pt modelId="{A6766716-AA1E-497A-9356-B30A81E80E1D}" type="pres">
      <dgm:prSet presAssocID="{13A46CE3-6B86-4796-9313-F6F11B614D93}" presName="parentText" presStyleLbl="node1" presStyleIdx="3" presStyleCnt="8">
        <dgm:presLayoutVars>
          <dgm:chMax val="1"/>
          <dgm:bulletEnabled val="1"/>
        </dgm:presLayoutVars>
      </dgm:prSet>
      <dgm:spPr/>
    </dgm:pt>
    <dgm:pt modelId="{B3F4AA7A-EE03-4B63-9CD8-B0A0C44E7FE4}" type="pres">
      <dgm:prSet presAssocID="{E9D1F365-B0CB-4038-BC2D-1CE5C6008020}" presName="sp" presStyleCnt="0"/>
      <dgm:spPr/>
    </dgm:pt>
    <dgm:pt modelId="{75F07ADF-9F05-4ECF-AB5D-35246F284B93}" type="pres">
      <dgm:prSet presAssocID="{6DD93131-ED72-47C9-AB3F-3EAFA4A8051A}" presName="linNode" presStyleCnt="0"/>
      <dgm:spPr/>
    </dgm:pt>
    <dgm:pt modelId="{FCE50476-CC1E-4F88-830C-85D78A4C6E7F}" type="pres">
      <dgm:prSet presAssocID="{6DD93131-ED72-47C9-AB3F-3EAFA4A8051A}" presName="parentText" presStyleLbl="node1" presStyleIdx="4" presStyleCnt="8">
        <dgm:presLayoutVars>
          <dgm:chMax val="1"/>
          <dgm:bulletEnabled val="1"/>
        </dgm:presLayoutVars>
      </dgm:prSet>
      <dgm:spPr/>
    </dgm:pt>
    <dgm:pt modelId="{68EFA703-E2E0-4A61-84A6-982CD97D6EF9}" type="pres">
      <dgm:prSet presAssocID="{747CAF0D-59F1-4D68-8B84-15B505351FAF}" presName="sp" presStyleCnt="0"/>
      <dgm:spPr/>
    </dgm:pt>
    <dgm:pt modelId="{36AE585D-A9E8-4EBC-ABD2-1EFF5BE9954C}" type="pres">
      <dgm:prSet presAssocID="{306E69F8-D95E-4A15-91D2-80A6A6787BAF}" presName="linNode" presStyleCnt="0"/>
      <dgm:spPr/>
    </dgm:pt>
    <dgm:pt modelId="{B388EEEE-68EB-4777-AB0E-3933F7E7D34C}" type="pres">
      <dgm:prSet presAssocID="{306E69F8-D95E-4A15-91D2-80A6A6787BAF}" presName="parentText" presStyleLbl="node1" presStyleIdx="5" presStyleCnt="8">
        <dgm:presLayoutVars>
          <dgm:chMax val="1"/>
          <dgm:bulletEnabled val="1"/>
        </dgm:presLayoutVars>
      </dgm:prSet>
      <dgm:spPr/>
    </dgm:pt>
    <dgm:pt modelId="{8DE4ADAD-C217-4390-BE49-6106D9C5074A}" type="pres">
      <dgm:prSet presAssocID="{2F7DD0EC-A846-4850-8643-62BA363D6167}" presName="sp" presStyleCnt="0"/>
      <dgm:spPr/>
    </dgm:pt>
    <dgm:pt modelId="{651EF8C9-1C2F-4DE6-A037-46422009CCBE}" type="pres">
      <dgm:prSet presAssocID="{26410209-D843-4B51-A385-597570592487}" presName="linNode" presStyleCnt="0"/>
      <dgm:spPr/>
    </dgm:pt>
    <dgm:pt modelId="{E49CA81D-2609-4FF6-A370-FC96CAA79F29}" type="pres">
      <dgm:prSet presAssocID="{26410209-D843-4B51-A385-597570592487}" presName="parentText" presStyleLbl="node1" presStyleIdx="6" presStyleCnt="8">
        <dgm:presLayoutVars>
          <dgm:chMax val="1"/>
          <dgm:bulletEnabled val="1"/>
        </dgm:presLayoutVars>
      </dgm:prSet>
      <dgm:spPr/>
    </dgm:pt>
    <dgm:pt modelId="{AF063436-3A59-4275-8B5F-35154E13081A}" type="pres">
      <dgm:prSet presAssocID="{BE9A26BD-717B-4DDA-9459-20032AFDC1DA}" presName="sp" presStyleCnt="0"/>
      <dgm:spPr/>
    </dgm:pt>
    <dgm:pt modelId="{979E75D6-AFF7-4053-846D-0DDE51AF8616}" type="pres">
      <dgm:prSet presAssocID="{50D41464-3B6B-4733-8F86-584487018697}" presName="linNode" presStyleCnt="0"/>
      <dgm:spPr/>
    </dgm:pt>
    <dgm:pt modelId="{E33F1453-7864-420D-A9F9-FD3A97FFB44B}" type="pres">
      <dgm:prSet presAssocID="{50D41464-3B6B-4733-8F86-584487018697}" presName="parentText" presStyleLbl="node1" presStyleIdx="7" presStyleCnt="8">
        <dgm:presLayoutVars>
          <dgm:chMax val="1"/>
          <dgm:bulletEnabled val="1"/>
        </dgm:presLayoutVars>
      </dgm:prSet>
      <dgm:spPr/>
    </dgm:pt>
  </dgm:ptLst>
  <dgm:cxnLst>
    <dgm:cxn modelId="{EFA8885D-A959-41A3-AE22-4039B782C011}" type="presOf" srcId="{12900787-ECE2-4405-9595-53236EDE646E}" destId="{1E70B8BC-2E69-41B8-9FFE-5F218A9FFC9B}" srcOrd="0" destOrd="0" presId="urn:microsoft.com/office/officeart/2005/8/layout/vList5"/>
    <dgm:cxn modelId="{3EF17111-E979-4AC0-B4C9-C7EF152A91D1}" type="presOf" srcId="{26410209-D843-4B51-A385-597570592487}" destId="{E49CA81D-2609-4FF6-A370-FC96CAA79F29}" srcOrd="0" destOrd="0" presId="urn:microsoft.com/office/officeart/2005/8/layout/vList5"/>
    <dgm:cxn modelId="{02ABCC58-D800-4C5E-9189-0DAFC0A6155F}" srcId="{12900787-ECE2-4405-9595-53236EDE646E}" destId="{26410209-D843-4B51-A385-597570592487}" srcOrd="6" destOrd="0" parTransId="{2E6AC55C-3774-4E11-BF7B-2A393B839AD8}" sibTransId="{BE9A26BD-717B-4DDA-9459-20032AFDC1DA}"/>
    <dgm:cxn modelId="{FD356DE9-93EE-4F99-A63E-72D26A8E404F}" type="presOf" srcId="{50D41464-3B6B-4733-8F86-584487018697}" destId="{E33F1453-7864-420D-A9F9-FD3A97FFB44B}" srcOrd="0" destOrd="0" presId="urn:microsoft.com/office/officeart/2005/8/layout/vList5"/>
    <dgm:cxn modelId="{D5F4BEB0-B2DF-4B6D-9AE8-B1FDF168BEC3}" type="presOf" srcId="{306E69F8-D95E-4A15-91D2-80A6A6787BAF}" destId="{B388EEEE-68EB-4777-AB0E-3933F7E7D34C}" srcOrd="0" destOrd="0" presId="urn:microsoft.com/office/officeart/2005/8/layout/vList5"/>
    <dgm:cxn modelId="{C6CD8B19-1D66-4C4D-8EA2-4CD46254474A}" type="presOf" srcId="{13A46CE3-6B86-4796-9313-F6F11B614D93}" destId="{A6766716-AA1E-497A-9356-B30A81E80E1D}" srcOrd="0" destOrd="0" presId="urn:microsoft.com/office/officeart/2005/8/layout/vList5"/>
    <dgm:cxn modelId="{A07B694A-6628-45F2-817C-0A44781E8262}" srcId="{12900787-ECE2-4405-9595-53236EDE646E}" destId="{50D41464-3B6B-4733-8F86-584487018697}" srcOrd="7" destOrd="0" parTransId="{294D87A0-1A16-4E41-9447-FFB45D918AAA}" sibTransId="{EC6D005E-90D1-44AA-8367-1694EB5D08B2}"/>
    <dgm:cxn modelId="{162E3321-60EA-4D15-9C83-C0693B49D54B}" srcId="{12900787-ECE2-4405-9595-53236EDE646E}" destId="{13A46CE3-6B86-4796-9313-F6F11B614D93}" srcOrd="3" destOrd="0" parTransId="{32A7B02C-6F1A-4A07-82EB-420972549C04}" sibTransId="{E9D1F365-B0CB-4038-BC2D-1CE5C6008020}"/>
    <dgm:cxn modelId="{00FB6E3A-A3B8-4E33-AAC9-4ACFB21BD4E0}" srcId="{12900787-ECE2-4405-9595-53236EDE646E}" destId="{0B6B4722-8532-438D-B08E-C93330C95E2C}" srcOrd="1" destOrd="0" parTransId="{FAA1C489-A941-4D78-92A8-674134D156C9}" sibTransId="{0ACEDC3B-27A5-4A7A-B7B0-407E49CCDB92}"/>
    <dgm:cxn modelId="{867E8227-4D1D-420D-9CC2-ECE6214D78D9}" srcId="{12900787-ECE2-4405-9595-53236EDE646E}" destId="{90505CC9-8BDE-4971-B935-9E357F2B12CA}" srcOrd="0" destOrd="0" parTransId="{EBCF9017-E1D2-4229-9FA5-670D74DE056E}" sibTransId="{8EC3F5D5-77A3-4897-BB82-DBAA7B3F4EA5}"/>
    <dgm:cxn modelId="{2BF16C62-DCEE-4EA8-8AA7-1D0D1B41322A}" type="presOf" srcId="{6DD93131-ED72-47C9-AB3F-3EAFA4A8051A}" destId="{FCE50476-CC1E-4F88-830C-85D78A4C6E7F}" srcOrd="0" destOrd="0" presId="urn:microsoft.com/office/officeart/2005/8/layout/vList5"/>
    <dgm:cxn modelId="{D1E37EE6-9AAA-4CD4-A5DB-273EE666DC04}" type="presOf" srcId="{0B6B4722-8532-438D-B08E-C93330C95E2C}" destId="{494178BF-20B5-434E-A9EF-32E278BFA53B}" srcOrd="0" destOrd="0" presId="urn:microsoft.com/office/officeart/2005/8/layout/vList5"/>
    <dgm:cxn modelId="{9C9A7DB7-0D21-4211-849B-BB48671084C4}" srcId="{12900787-ECE2-4405-9595-53236EDE646E}" destId="{306E69F8-D95E-4A15-91D2-80A6A6787BAF}" srcOrd="5" destOrd="0" parTransId="{3AFA3DE3-7341-4BE1-B207-AB2577FF7042}" sibTransId="{2F7DD0EC-A846-4850-8643-62BA363D6167}"/>
    <dgm:cxn modelId="{E0492999-633C-4764-8F85-10E99E863A11}" srcId="{12900787-ECE2-4405-9595-53236EDE646E}" destId="{3797A193-3024-45D6-A4AD-C5A0DD8C24F9}" srcOrd="2" destOrd="0" parTransId="{D8133F2B-896A-47D8-8B3B-D40ACC6AAF30}" sibTransId="{43300369-7BD8-45B0-99BE-FA9D6D7A653D}"/>
    <dgm:cxn modelId="{466CF864-970B-4AE3-8C60-73455DEDBDF9}" srcId="{12900787-ECE2-4405-9595-53236EDE646E}" destId="{6DD93131-ED72-47C9-AB3F-3EAFA4A8051A}" srcOrd="4" destOrd="0" parTransId="{C163F78D-9D6E-49F8-84C4-94ACCC57F2AE}" sibTransId="{747CAF0D-59F1-4D68-8B84-15B505351FAF}"/>
    <dgm:cxn modelId="{0974CE63-7351-4453-ABD5-4580A6570857}" type="presOf" srcId="{90505CC9-8BDE-4971-B935-9E357F2B12CA}" destId="{82C0583B-647D-4051-8CA9-521F0F8F7DC1}" srcOrd="0" destOrd="0" presId="urn:microsoft.com/office/officeart/2005/8/layout/vList5"/>
    <dgm:cxn modelId="{11F7629C-B22D-4C4E-B820-857ADE4F11D7}" type="presOf" srcId="{3797A193-3024-45D6-A4AD-C5A0DD8C24F9}" destId="{F04F4F60-73D6-4D87-981C-E5DAD854FCEB}" srcOrd="0" destOrd="0" presId="urn:microsoft.com/office/officeart/2005/8/layout/vList5"/>
    <dgm:cxn modelId="{24DCD133-5A0C-4CC7-83E3-940B830D38D0}" type="presParOf" srcId="{1E70B8BC-2E69-41B8-9FFE-5F218A9FFC9B}" destId="{61C07FC2-06D0-470D-81DA-E07AD9E46FDF}" srcOrd="0" destOrd="0" presId="urn:microsoft.com/office/officeart/2005/8/layout/vList5"/>
    <dgm:cxn modelId="{C4887DA6-4892-4E04-8301-E83047919E55}" type="presParOf" srcId="{61C07FC2-06D0-470D-81DA-E07AD9E46FDF}" destId="{82C0583B-647D-4051-8CA9-521F0F8F7DC1}" srcOrd="0" destOrd="0" presId="urn:microsoft.com/office/officeart/2005/8/layout/vList5"/>
    <dgm:cxn modelId="{6955DB23-B0A4-4C86-9122-FB1C71D9E0CC}" type="presParOf" srcId="{1E70B8BC-2E69-41B8-9FFE-5F218A9FFC9B}" destId="{A7779BEC-F0A8-488F-AFC6-51E44BADF689}" srcOrd="1" destOrd="0" presId="urn:microsoft.com/office/officeart/2005/8/layout/vList5"/>
    <dgm:cxn modelId="{BF07C259-D725-4716-9EF1-DFD6A73786B2}" type="presParOf" srcId="{1E70B8BC-2E69-41B8-9FFE-5F218A9FFC9B}" destId="{43BF148D-441D-4253-A0DD-25448799AEAC}" srcOrd="2" destOrd="0" presId="urn:microsoft.com/office/officeart/2005/8/layout/vList5"/>
    <dgm:cxn modelId="{22708FF8-C347-42B8-8583-6182F55FC9DF}" type="presParOf" srcId="{43BF148D-441D-4253-A0DD-25448799AEAC}" destId="{494178BF-20B5-434E-A9EF-32E278BFA53B}" srcOrd="0" destOrd="0" presId="urn:microsoft.com/office/officeart/2005/8/layout/vList5"/>
    <dgm:cxn modelId="{F96C7B31-9137-493D-8481-BA20132FC458}" type="presParOf" srcId="{1E70B8BC-2E69-41B8-9FFE-5F218A9FFC9B}" destId="{58443260-BFD2-4D61-84F8-2A215D109106}" srcOrd="3" destOrd="0" presId="urn:microsoft.com/office/officeart/2005/8/layout/vList5"/>
    <dgm:cxn modelId="{1E239995-2807-48E4-B077-ECA9F74BFD4A}" type="presParOf" srcId="{1E70B8BC-2E69-41B8-9FFE-5F218A9FFC9B}" destId="{CCB0884F-F0AB-412D-AE1E-6405B7FA5E81}" srcOrd="4" destOrd="0" presId="urn:microsoft.com/office/officeart/2005/8/layout/vList5"/>
    <dgm:cxn modelId="{B67AE594-E1AF-419D-957F-2DF52DAC8D89}" type="presParOf" srcId="{CCB0884F-F0AB-412D-AE1E-6405B7FA5E81}" destId="{F04F4F60-73D6-4D87-981C-E5DAD854FCEB}" srcOrd="0" destOrd="0" presId="urn:microsoft.com/office/officeart/2005/8/layout/vList5"/>
    <dgm:cxn modelId="{94380B69-FBFD-4A98-BA4B-5CBDBF3FB4E3}" type="presParOf" srcId="{1E70B8BC-2E69-41B8-9FFE-5F218A9FFC9B}" destId="{715EA370-49A0-4D4C-8483-8C615F1E81A9}" srcOrd="5" destOrd="0" presId="urn:microsoft.com/office/officeart/2005/8/layout/vList5"/>
    <dgm:cxn modelId="{EE9EC650-4FD7-4D03-817B-EEBDF794949D}" type="presParOf" srcId="{1E70B8BC-2E69-41B8-9FFE-5F218A9FFC9B}" destId="{8C6DDC62-CE62-4098-B0DC-C71FA090FADA}" srcOrd="6" destOrd="0" presId="urn:microsoft.com/office/officeart/2005/8/layout/vList5"/>
    <dgm:cxn modelId="{0AD5F13D-80D5-482B-9714-B7F188177BDA}" type="presParOf" srcId="{8C6DDC62-CE62-4098-B0DC-C71FA090FADA}" destId="{A6766716-AA1E-497A-9356-B30A81E80E1D}" srcOrd="0" destOrd="0" presId="urn:microsoft.com/office/officeart/2005/8/layout/vList5"/>
    <dgm:cxn modelId="{83E8D96E-BE47-47FE-8AB1-1C86EF7BA2FC}" type="presParOf" srcId="{1E70B8BC-2E69-41B8-9FFE-5F218A9FFC9B}" destId="{B3F4AA7A-EE03-4B63-9CD8-B0A0C44E7FE4}" srcOrd="7" destOrd="0" presId="urn:microsoft.com/office/officeart/2005/8/layout/vList5"/>
    <dgm:cxn modelId="{7A734D7B-BA63-4FAE-B679-D2C5C14726CB}" type="presParOf" srcId="{1E70B8BC-2E69-41B8-9FFE-5F218A9FFC9B}" destId="{75F07ADF-9F05-4ECF-AB5D-35246F284B93}" srcOrd="8" destOrd="0" presId="urn:microsoft.com/office/officeart/2005/8/layout/vList5"/>
    <dgm:cxn modelId="{3D409567-00F8-4908-A9C8-4C70A270C0F0}" type="presParOf" srcId="{75F07ADF-9F05-4ECF-AB5D-35246F284B93}" destId="{FCE50476-CC1E-4F88-830C-85D78A4C6E7F}" srcOrd="0" destOrd="0" presId="urn:microsoft.com/office/officeart/2005/8/layout/vList5"/>
    <dgm:cxn modelId="{1E2FCE05-2EA6-4CAC-91D1-71917F8EC80A}" type="presParOf" srcId="{1E70B8BC-2E69-41B8-9FFE-5F218A9FFC9B}" destId="{68EFA703-E2E0-4A61-84A6-982CD97D6EF9}" srcOrd="9" destOrd="0" presId="urn:microsoft.com/office/officeart/2005/8/layout/vList5"/>
    <dgm:cxn modelId="{0D9566E4-C03D-4199-A800-72066E6C8512}" type="presParOf" srcId="{1E70B8BC-2E69-41B8-9FFE-5F218A9FFC9B}" destId="{36AE585D-A9E8-4EBC-ABD2-1EFF5BE9954C}" srcOrd="10" destOrd="0" presId="urn:microsoft.com/office/officeart/2005/8/layout/vList5"/>
    <dgm:cxn modelId="{9AFBCAF4-158F-4FCD-AA27-F0FB510E2591}" type="presParOf" srcId="{36AE585D-A9E8-4EBC-ABD2-1EFF5BE9954C}" destId="{B388EEEE-68EB-4777-AB0E-3933F7E7D34C}" srcOrd="0" destOrd="0" presId="urn:microsoft.com/office/officeart/2005/8/layout/vList5"/>
    <dgm:cxn modelId="{E7892A7C-D1B2-427F-844A-5FDD7143BA96}" type="presParOf" srcId="{1E70B8BC-2E69-41B8-9FFE-5F218A9FFC9B}" destId="{8DE4ADAD-C217-4390-BE49-6106D9C5074A}" srcOrd="11" destOrd="0" presId="urn:microsoft.com/office/officeart/2005/8/layout/vList5"/>
    <dgm:cxn modelId="{E8DE2129-5787-43BE-99CA-02DFA96F66F6}" type="presParOf" srcId="{1E70B8BC-2E69-41B8-9FFE-5F218A9FFC9B}" destId="{651EF8C9-1C2F-4DE6-A037-46422009CCBE}" srcOrd="12" destOrd="0" presId="urn:microsoft.com/office/officeart/2005/8/layout/vList5"/>
    <dgm:cxn modelId="{DFCAA11B-8812-4B6E-8B3E-14A36A769D97}" type="presParOf" srcId="{651EF8C9-1C2F-4DE6-A037-46422009CCBE}" destId="{E49CA81D-2609-4FF6-A370-FC96CAA79F29}" srcOrd="0" destOrd="0" presId="urn:microsoft.com/office/officeart/2005/8/layout/vList5"/>
    <dgm:cxn modelId="{6E283FDE-F05E-4DA2-8B76-B107467D1B7C}" type="presParOf" srcId="{1E70B8BC-2E69-41B8-9FFE-5F218A9FFC9B}" destId="{AF063436-3A59-4275-8B5F-35154E13081A}" srcOrd="13" destOrd="0" presId="urn:microsoft.com/office/officeart/2005/8/layout/vList5"/>
    <dgm:cxn modelId="{B5CB90B2-5AEE-4910-8C63-C4C8E9766C81}" type="presParOf" srcId="{1E70B8BC-2E69-41B8-9FFE-5F218A9FFC9B}" destId="{979E75D6-AFF7-4053-846D-0DDE51AF8616}" srcOrd="14" destOrd="0" presId="urn:microsoft.com/office/officeart/2005/8/layout/vList5"/>
    <dgm:cxn modelId="{668231B8-85E7-47DC-B793-C2A9FFBC0BF1}" type="presParOf" srcId="{979E75D6-AFF7-4053-846D-0DDE51AF8616}" destId="{E33F1453-7864-420D-A9F9-FD3A97FFB44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F8A984-F550-47DD-AAEA-8AD4D20EF38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57DEAF4-D0F4-46F8-90F5-598C9E6AECEF}">
      <dgm:prSet/>
      <dgm:spPr/>
      <dgm:t>
        <a:bodyPr/>
        <a:lstStyle/>
        <a:p>
          <a:pPr rtl="0"/>
          <a:r>
            <a:rPr lang="ru-RU" smtClean="0"/>
            <a:t>9.Что летом уродится, зимой пригодится.</a:t>
          </a:r>
          <a:endParaRPr lang="ru-RU"/>
        </a:p>
      </dgm:t>
    </dgm:pt>
    <dgm:pt modelId="{34A3A1D8-2359-4E9A-84D5-36CAE67F0EA6}" type="parTrans" cxnId="{3256985E-0BB7-4A2D-9A1B-9A02F6569EDF}">
      <dgm:prSet/>
      <dgm:spPr/>
      <dgm:t>
        <a:bodyPr/>
        <a:lstStyle/>
        <a:p>
          <a:endParaRPr lang="ru-RU"/>
        </a:p>
      </dgm:t>
    </dgm:pt>
    <dgm:pt modelId="{D50FD97E-916A-4922-8AC8-8AE52818D7D8}" type="sibTrans" cxnId="{3256985E-0BB7-4A2D-9A1B-9A02F6569EDF}">
      <dgm:prSet/>
      <dgm:spPr/>
      <dgm:t>
        <a:bodyPr/>
        <a:lstStyle/>
        <a:p>
          <a:endParaRPr lang="ru-RU"/>
        </a:p>
      </dgm:t>
    </dgm:pt>
    <dgm:pt modelId="{0A3B59A9-C82D-4268-9591-6D68A8EDE953}">
      <dgm:prSet/>
      <dgm:spPr/>
      <dgm:t>
        <a:bodyPr/>
        <a:lstStyle/>
        <a:p>
          <a:pPr rtl="0"/>
          <a:r>
            <a:rPr lang="ru-RU" dirty="0" smtClean="0"/>
            <a:t>10.Зиме и лету союзу нету.</a:t>
          </a:r>
          <a:endParaRPr lang="ru-RU" dirty="0"/>
        </a:p>
      </dgm:t>
    </dgm:pt>
    <dgm:pt modelId="{E23CF2FF-A0F5-4D94-B0D4-224633E3EAFA}" type="parTrans" cxnId="{54FE9732-C20C-4643-8173-23080243B1EA}">
      <dgm:prSet/>
      <dgm:spPr/>
      <dgm:t>
        <a:bodyPr/>
        <a:lstStyle/>
        <a:p>
          <a:endParaRPr lang="ru-RU"/>
        </a:p>
      </dgm:t>
    </dgm:pt>
    <dgm:pt modelId="{2B096682-A511-4DEB-A50A-A730FF97AC6F}" type="sibTrans" cxnId="{54FE9732-C20C-4643-8173-23080243B1EA}">
      <dgm:prSet/>
      <dgm:spPr/>
      <dgm:t>
        <a:bodyPr/>
        <a:lstStyle/>
        <a:p>
          <a:endParaRPr lang="ru-RU"/>
        </a:p>
      </dgm:t>
    </dgm:pt>
    <dgm:pt modelId="{C2718AA2-EB39-4F18-A78A-97018147DBE2}">
      <dgm:prSet/>
      <dgm:spPr/>
      <dgm:t>
        <a:bodyPr/>
        <a:lstStyle/>
        <a:p>
          <a:pPr rtl="0"/>
          <a:r>
            <a:rPr lang="ru-RU" smtClean="0"/>
            <a:t>11.Зима тепла не носит.</a:t>
          </a:r>
          <a:endParaRPr lang="ru-RU"/>
        </a:p>
      </dgm:t>
    </dgm:pt>
    <dgm:pt modelId="{F3F0BF72-EF47-4160-B1E4-8044E3019D51}" type="parTrans" cxnId="{9308A01E-C61B-4D36-9F70-997EE1991070}">
      <dgm:prSet/>
      <dgm:spPr/>
      <dgm:t>
        <a:bodyPr/>
        <a:lstStyle/>
        <a:p>
          <a:endParaRPr lang="ru-RU"/>
        </a:p>
      </dgm:t>
    </dgm:pt>
    <dgm:pt modelId="{6E5C1723-98A4-4455-9B44-A19F5121128B}" type="sibTrans" cxnId="{9308A01E-C61B-4D36-9F70-997EE1991070}">
      <dgm:prSet/>
      <dgm:spPr/>
      <dgm:t>
        <a:bodyPr/>
        <a:lstStyle/>
        <a:p>
          <a:endParaRPr lang="ru-RU"/>
        </a:p>
      </dgm:t>
    </dgm:pt>
    <dgm:pt modelId="{8EA2692C-1DE8-44C7-AE95-ADDB7E63C252}">
      <dgm:prSet/>
      <dgm:spPr/>
      <dgm:t>
        <a:bodyPr/>
        <a:lstStyle/>
        <a:p>
          <a:pPr rtl="0"/>
          <a:r>
            <a:rPr lang="ru-RU" smtClean="0"/>
            <a:t>12.Зимой без шубы не стыдно, да холодно; а в шубе и без хлеба тепло, да голодно.</a:t>
          </a:r>
          <a:endParaRPr lang="ru-RU"/>
        </a:p>
      </dgm:t>
    </dgm:pt>
    <dgm:pt modelId="{6E18A4A7-EF10-4BE4-8445-579FF7E7264F}" type="parTrans" cxnId="{0D485093-F457-4D30-81E2-533D157247D9}">
      <dgm:prSet/>
      <dgm:spPr/>
      <dgm:t>
        <a:bodyPr/>
        <a:lstStyle/>
        <a:p>
          <a:endParaRPr lang="ru-RU"/>
        </a:p>
      </dgm:t>
    </dgm:pt>
    <dgm:pt modelId="{51A30DA3-5666-4D83-A001-11BE9D870972}" type="sibTrans" cxnId="{0D485093-F457-4D30-81E2-533D157247D9}">
      <dgm:prSet/>
      <dgm:spPr/>
      <dgm:t>
        <a:bodyPr/>
        <a:lstStyle/>
        <a:p>
          <a:endParaRPr lang="ru-RU"/>
        </a:p>
      </dgm:t>
    </dgm:pt>
    <dgm:pt modelId="{C0904C58-B74A-4B8A-8995-8485A1DD4DCB}">
      <dgm:prSet/>
      <dgm:spPr/>
      <dgm:t>
        <a:bodyPr/>
        <a:lstStyle/>
        <a:p>
          <a:pPr rtl="0"/>
          <a:r>
            <a:rPr lang="ru-RU" dirty="0" smtClean="0"/>
            <a:t>13.Без шубы и валенок и зима без конца.</a:t>
          </a:r>
          <a:endParaRPr lang="ru-RU" dirty="0"/>
        </a:p>
      </dgm:t>
    </dgm:pt>
    <dgm:pt modelId="{6FFE7955-20B6-4391-A28A-F00B7F605F7E}" type="parTrans" cxnId="{06CE5763-6D11-4850-9EB6-65B18063FB08}">
      <dgm:prSet/>
      <dgm:spPr/>
      <dgm:t>
        <a:bodyPr/>
        <a:lstStyle/>
        <a:p>
          <a:endParaRPr lang="ru-RU"/>
        </a:p>
      </dgm:t>
    </dgm:pt>
    <dgm:pt modelId="{517E13D6-870D-4859-B03F-05C735A1568E}" type="sibTrans" cxnId="{06CE5763-6D11-4850-9EB6-65B18063FB08}">
      <dgm:prSet/>
      <dgm:spPr/>
      <dgm:t>
        <a:bodyPr/>
        <a:lstStyle/>
        <a:p>
          <a:endParaRPr lang="ru-RU"/>
        </a:p>
      </dgm:t>
    </dgm:pt>
    <dgm:pt modelId="{E4AC2C80-3170-42B2-811A-011CE4625983}">
      <dgm:prSet/>
      <dgm:spPr/>
      <dgm:t>
        <a:bodyPr/>
        <a:lstStyle/>
        <a:p>
          <a:pPr rtl="0"/>
          <a:r>
            <a:rPr lang="ru-RU" smtClean="0"/>
            <a:t>14.По зиме узнавай зверя, а не человека.</a:t>
          </a:r>
          <a:endParaRPr lang="ru-RU"/>
        </a:p>
      </dgm:t>
    </dgm:pt>
    <dgm:pt modelId="{5C44797C-86E8-4C51-988F-61EEB0C55783}" type="parTrans" cxnId="{4E79B0B8-3ADF-48E8-AB0B-E1891A56A603}">
      <dgm:prSet/>
      <dgm:spPr/>
      <dgm:t>
        <a:bodyPr/>
        <a:lstStyle/>
        <a:p>
          <a:endParaRPr lang="ru-RU"/>
        </a:p>
      </dgm:t>
    </dgm:pt>
    <dgm:pt modelId="{289D0615-6BA8-4EB5-A456-7E332C730BBA}" type="sibTrans" cxnId="{4E79B0B8-3ADF-48E8-AB0B-E1891A56A603}">
      <dgm:prSet/>
      <dgm:spPr/>
      <dgm:t>
        <a:bodyPr/>
        <a:lstStyle/>
        <a:p>
          <a:endParaRPr lang="ru-RU"/>
        </a:p>
      </dgm:t>
    </dgm:pt>
    <dgm:pt modelId="{D44766CC-7729-4619-BEF1-92A2A0CA05F8}">
      <dgm:prSet/>
      <dgm:spPr/>
      <dgm:t>
        <a:bodyPr/>
        <a:lstStyle/>
        <a:p>
          <a:pPr rtl="0"/>
          <a:r>
            <a:rPr lang="ru-RU" smtClean="0"/>
            <a:t>15.Помни это: зима – не лето.</a:t>
          </a:r>
          <a:endParaRPr lang="ru-RU"/>
        </a:p>
      </dgm:t>
    </dgm:pt>
    <dgm:pt modelId="{77507F66-B11E-474A-8880-491F74853B76}" type="parTrans" cxnId="{7F96CEB5-8DDD-4D56-A194-37E66A112CA9}">
      <dgm:prSet/>
      <dgm:spPr/>
      <dgm:t>
        <a:bodyPr/>
        <a:lstStyle/>
        <a:p>
          <a:endParaRPr lang="ru-RU"/>
        </a:p>
      </dgm:t>
    </dgm:pt>
    <dgm:pt modelId="{9DCAE69F-3481-440E-8966-B8300855FA5B}" type="sibTrans" cxnId="{7F96CEB5-8DDD-4D56-A194-37E66A112CA9}">
      <dgm:prSet/>
      <dgm:spPr/>
      <dgm:t>
        <a:bodyPr/>
        <a:lstStyle/>
        <a:p>
          <a:endParaRPr lang="ru-RU"/>
        </a:p>
      </dgm:t>
    </dgm:pt>
    <dgm:pt modelId="{E6D63655-E23F-40CC-BE34-D22BED4CD4FD}">
      <dgm:prSet/>
      <dgm:spPr/>
      <dgm:t>
        <a:bodyPr/>
        <a:lstStyle/>
        <a:p>
          <a:pPr rtl="0"/>
          <a:r>
            <a:rPr lang="ru-RU" smtClean="0"/>
            <a:t>16.Зима спросит, что летом припасено.</a:t>
          </a:r>
          <a:endParaRPr lang="ru-RU"/>
        </a:p>
      </dgm:t>
    </dgm:pt>
    <dgm:pt modelId="{663050BD-451B-489A-AF30-16014BD7824F}" type="parTrans" cxnId="{CA27EB64-4345-4F23-AE02-202B802442E4}">
      <dgm:prSet/>
      <dgm:spPr/>
      <dgm:t>
        <a:bodyPr/>
        <a:lstStyle/>
        <a:p>
          <a:endParaRPr lang="ru-RU"/>
        </a:p>
      </dgm:t>
    </dgm:pt>
    <dgm:pt modelId="{3901EC75-2D2F-429E-8935-52FEB4F240E5}" type="sibTrans" cxnId="{CA27EB64-4345-4F23-AE02-202B802442E4}">
      <dgm:prSet/>
      <dgm:spPr/>
      <dgm:t>
        <a:bodyPr/>
        <a:lstStyle/>
        <a:p>
          <a:endParaRPr lang="ru-RU"/>
        </a:p>
      </dgm:t>
    </dgm:pt>
    <dgm:pt modelId="{5DEC976D-3033-45B4-AF96-B112825F38CD}" type="pres">
      <dgm:prSet presAssocID="{55F8A984-F550-47DD-AAEA-8AD4D20EF387}" presName="Name0" presStyleCnt="0">
        <dgm:presLayoutVars>
          <dgm:dir/>
          <dgm:animLvl val="lvl"/>
          <dgm:resizeHandles val="exact"/>
        </dgm:presLayoutVars>
      </dgm:prSet>
      <dgm:spPr/>
    </dgm:pt>
    <dgm:pt modelId="{0E0EE5C6-5551-405C-A452-2E86D39BCB94}" type="pres">
      <dgm:prSet presAssocID="{257DEAF4-D0F4-46F8-90F5-598C9E6AECEF}" presName="linNode" presStyleCnt="0"/>
      <dgm:spPr/>
    </dgm:pt>
    <dgm:pt modelId="{45564E3A-DC9F-4214-BDF8-1A713850C8C6}" type="pres">
      <dgm:prSet presAssocID="{257DEAF4-D0F4-46F8-90F5-598C9E6AECEF}" presName="parentText" presStyleLbl="node1" presStyleIdx="0" presStyleCnt="8">
        <dgm:presLayoutVars>
          <dgm:chMax val="1"/>
          <dgm:bulletEnabled val="1"/>
        </dgm:presLayoutVars>
      </dgm:prSet>
      <dgm:spPr/>
    </dgm:pt>
    <dgm:pt modelId="{46446122-0E0D-45CF-B910-94E27360DB33}" type="pres">
      <dgm:prSet presAssocID="{D50FD97E-916A-4922-8AC8-8AE52818D7D8}" presName="sp" presStyleCnt="0"/>
      <dgm:spPr/>
    </dgm:pt>
    <dgm:pt modelId="{E8DE7675-4C98-4FF8-9E44-81BE1FD679A9}" type="pres">
      <dgm:prSet presAssocID="{0A3B59A9-C82D-4268-9591-6D68A8EDE953}" presName="linNode" presStyleCnt="0"/>
      <dgm:spPr/>
    </dgm:pt>
    <dgm:pt modelId="{5C97395B-E4B1-46CA-A4B7-698898D5381B}" type="pres">
      <dgm:prSet presAssocID="{0A3B59A9-C82D-4268-9591-6D68A8EDE953}" presName="parentText" presStyleLbl="node1" presStyleIdx="1" presStyleCnt="8">
        <dgm:presLayoutVars>
          <dgm:chMax val="1"/>
          <dgm:bulletEnabled val="1"/>
        </dgm:presLayoutVars>
      </dgm:prSet>
      <dgm:spPr/>
    </dgm:pt>
    <dgm:pt modelId="{002D9FAE-2DD6-4875-BFE6-25DC5039AC98}" type="pres">
      <dgm:prSet presAssocID="{2B096682-A511-4DEB-A50A-A730FF97AC6F}" presName="sp" presStyleCnt="0"/>
      <dgm:spPr/>
    </dgm:pt>
    <dgm:pt modelId="{510457F0-D770-40B1-AB77-5312D1D1CE38}" type="pres">
      <dgm:prSet presAssocID="{C2718AA2-EB39-4F18-A78A-97018147DBE2}" presName="linNode" presStyleCnt="0"/>
      <dgm:spPr/>
    </dgm:pt>
    <dgm:pt modelId="{B4331F46-A115-4850-A3B0-C40997A2D825}" type="pres">
      <dgm:prSet presAssocID="{C2718AA2-EB39-4F18-A78A-97018147DBE2}" presName="parentText" presStyleLbl="node1" presStyleIdx="2" presStyleCnt="8">
        <dgm:presLayoutVars>
          <dgm:chMax val="1"/>
          <dgm:bulletEnabled val="1"/>
        </dgm:presLayoutVars>
      </dgm:prSet>
      <dgm:spPr/>
    </dgm:pt>
    <dgm:pt modelId="{E84AFBEA-641D-4C34-B5B0-6BC0409AD072}" type="pres">
      <dgm:prSet presAssocID="{6E5C1723-98A4-4455-9B44-A19F5121128B}" presName="sp" presStyleCnt="0"/>
      <dgm:spPr/>
    </dgm:pt>
    <dgm:pt modelId="{105B2553-27F8-4E13-9836-877553F81F89}" type="pres">
      <dgm:prSet presAssocID="{8EA2692C-1DE8-44C7-AE95-ADDB7E63C252}" presName="linNode" presStyleCnt="0"/>
      <dgm:spPr/>
    </dgm:pt>
    <dgm:pt modelId="{F17A52F0-9829-4A48-A051-1BDDEFE603DD}" type="pres">
      <dgm:prSet presAssocID="{8EA2692C-1DE8-44C7-AE95-ADDB7E63C252}" presName="parentText" presStyleLbl="node1" presStyleIdx="3" presStyleCnt="8">
        <dgm:presLayoutVars>
          <dgm:chMax val="1"/>
          <dgm:bulletEnabled val="1"/>
        </dgm:presLayoutVars>
      </dgm:prSet>
      <dgm:spPr/>
    </dgm:pt>
    <dgm:pt modelId="{CBC45347-E6EB-4663-A748-A18147292A55}" type="pres">
      <dgm:prSet presAssocID="{51A30DA3-5666-4D83-A001-11BE9D870972}" presName="sp" presStyleCnt="0"/>
      <dgm:spPr/>
    </dgm:pt>
    <dgm:pt modelId="{CA906531-5FB6-4429-B46F-E1FF4E0DAA85}" type="pres">
      <dgm:prSet presAssocID="{C0904C58-B74A-4B8A-8995-8485A1DD4DCB}" presName="linNode" presStyleCnt="0"/>
      <dgm:spPr/>
    </dgm:pt>
    <dgm:pt modelId="{EE50D17F-CD29-4EED-B36F-C476D58D1CF7}" type="pres">
      <dgm:prSet presAssocID="{C0904C58-B74A-4B8A-8995-8485A1DD4DCB}" presName="parentText" presStyleLbl="node1" presStyleIdx="4" presStyleCnt="8">
        <dgm:presLayoutVars>
          <dgm:chMax val="1"/>
          <dgm:bulletEnabled val="1"/>
        </dgm:presLayoutVars>
      </dgm:prSet>
      <dgm:spPr/>
    </dgm:pt>
    <dgm:pt modelId="{6B2B870A-FE41-4EFA-BCCF-3B8D4C5C84FC}" type="pres">
      <dgm:prSet presAssocID="{517E13D6-870D-4859-B03F-05C735A1568E}" presName="sp" presStyleCnt="0"/>
      <dgm:spPr/>
    </dgm:pt>
    <dgm:pt modelId="{73E9D844-A177-4185-A364-67D45C222E74}" type="pres">
      <dgm:prSet presAssocID="{E4AC2C80-3170-42B2-811A-011CE4625983}" presName="linNode" presStyleCnt="0"/>
      <dgm:spPr/>
    </dgm:pt>
    <dgm:pt modelId="{5AF0B8D3-A2BE-41C3-8410-A5C44DE2A4E4}" type="pres">
      <dgm:prSet presAssocID="{E4AC2C80-3170-42B2-811A-011CE4625983}" presName="parentText" presStyleLbl="node1" presStyleIdx="5" presStyleCnt="8">
        <dgm:presLayoutVars>
          <dgm:chMax val="1"/>
          <dgm:bulletEnabled val="1"/>
        </dgm:presLayoutVars>
      </dgm:prSet>
      <dgm:spPr/>
    </dgm:pt>
    <dgm:pt modelId="{1FD5E5E9-8285-4022-80A9-6D7E66624406}" type="pres">
      <dgm:prSet presAssocID="{289D0615-6BA8-4EB5-A456-7E332C730BBA}" presName="sp" presStyleCnt="0"/>
      <dgm:spPr/>
    </dgm:pt>
    <dgm:pt modelId="{6D73E2BC-E3F4-4348-9CE1-9BCF11D40C5E}" type="pres">
      <dgm:prSet presAssocID="{D44766CC-7729-4619-BEF1-92A2A0CA05F8}" presName="linNode" presStyleCnt="0"/>
      <dgm:spPr/>
    </dgm:pt>
    <dgm:pt modelId="{824C2C8D-E228-45B4-8D8F-0FE01ECD41DD}" type="pres">
      <dgm:prSet presAssocID="{D44766CC-7729-4619-BEF1-92A2A0CA05F8}" presName="parentText" presStyleLbl="node1" presStyleIdx="6" presStyleCnt="8">
        <dgm:presLayoutVars>
          <dgm:chMax val="1"/>
          <dgm:bulletEnabled val="1"/>
        </dgm:presLayoutVars>
      </dgm:prSet>
      <dgm:spPr/>
    </dgm:pt>
    <dgm:pt modelId="{BBA24C5D-80D7-4D8C-8A92-8CDFB81E0E70}" type="pres">
      <dgm:prSet presAssocID="{9DCAE69F-3481-440E-8966-B8300855FA5B}" presName="sp" presStyleCnt="0"/>
      <dgm:spPr/>
    </dgm:pt>
    <dgm:pt modelId="{42D4151D-3B6E-41FC-870B-6023E3F057C5}" type="pres">
      <dgm:prSet presAssocID="{E6D63655-E23F-40CC-BE34-D22BED4CD4FD}" presName="linNode" presStyleCnt="0"/>
      <dgm:spPr/>
    </dgm:pt>
    <dgm:pt modelId="{F59C6C33-3F73-4C7D-AA09-2467B1220139}" type="pres">
      <dgm:prSet presAssocID="{E6D63655-E23F-40CC-BE34-D22BED4CD4FD}" presName="parentText" presStyleLbl="node1" presStyleIdx="7" presStyleCnt="8">
        <dgm:presLayoutVars>
          <dgm:chMax val="1"/>
          <dgm:bulletEnabled val="1"/>
        </dgm:presLayoutVars>
      </dgm:prSet>
      <dgm:spPr/>
    </dgm:pt>
  </dgm:ptLst>
  <dgm:cxnLst>
    <dgm:cxn modelId="{699837AA-2E81-4F63-A4BA-A1B7F23D37AF}" type="presOf" srcId="{E6D63655-E23F-40CC-BE34-D22BED4CD4FD}" destId="{F59C6C33-3F73-4C7D-AA09-2467B1220139}" srcOrd="0" destOrd="0" presId="urn:microsoft.com/office/officeart/2005/8/layout/vList5"/>
    <dgm:cxn modelId="{CB815421-D074-4988-9070-94634C1A72EC}" type="presOf" srcId="{C0904C58-B74A-4B8A-8995-8485A1DD4DCB}" destId="{EE50D17F-CD29-4EED-B36F-C476D58D1CF7}" srcOrd="0" destOrd="0" presId="urn:microsoft.com/office/officeart/2005/8/layout/vList5"/>
    <dgm:cxn modelId="{54FE9732-C20C-4643-8173-23080243B1EA}" srcId="{55F8A984-F550-47DD-AAEA-8AD4D20EF387}" destId="{0A3B59A9-C82D-4268-9591-6D68A8EDE953}" srcOrd="1" destOrd="0" parTransId="{E23CF2FF-A0F5-4D94-B0D4-224633E3EAFA}" sibTransId="{2B096682-A511-4DEB-A50A-A730FF97AC6F}"/>
    <dgm:cxn modelId="{96E00D4F-F57C-403E-8C7B-9A7D304550FE}" type="presOf" srcId="{0A3B59A9-C82D-4268-9591-6D68A8EDE953}" destId="{5C97395B-E4B1-46CA-A4B7-698898D5381B}" srcOrd="0" destOrd="0" presId="urn:microsoft.com/office/officeart/2005/8/layout/vList5"/>
    <dgm:cxn modelId="{06CE5763-6D11-4850-9EB6-65B18063FB08}" srcId="{55F8A984-F550-47DD-AAEA-8AD4D20EF387}" destId="{C0904C58-B74A-4B8A-8995-8485A1DD4DCB}" srcOrd="4" destOrd="0" parTransId="{6FFE7955-20B6-4391-A28A-F00B7F605F7E}" sibTransId="{517E13D6-870D-4859-B03F-05C735A1568E}"/>
    <dgm:cxn modelId="{04CCA1F0-063E-494A-8A70-C91C1A8FA966}" type="presOf" srcId="{257DEAF4-D0F4-46F8-90F5-598C9E6AECEF}" destId="{45564E3A-DC9F-4214-BDF8-1A713850C8C6}" srcOrd="0" destOrd="0" presId="urn:microsoft.com/office/officeart/2005/8/layout/vList5"/>
    <dgm:cxn modelId="{FED47610-84AF-4DDB-AED5-908780873958}" type="presOf" srcId="{E4AC2C80-3170-42B2-811A-011CE4625983}" destId="{5AF0B8D3-A2BE-41C3-8410-A5C44DE2A4E4}" srcOrd="0" destOrd="0" presId="urn:microsoft.com/office/officeart/2005/8/layout/vList5"/>
    <dgm:cxn modelId="{193F0FFE-1243-4ADF-BC5F-D604AFF3C9D7}" type="presOf" srcId="{8EA2692C-1DE8-44C7-AE95-ADDB7E63C252}" destId="{F17A52F0-9829-4A48-A051-1BDDEFE603DD}" srcOrd="0" destOrd="0" presId="urn:microsoft.com/office/officeart/2005/8/layout/vList5"/>
    <dgm:cxn modelId="{CA27EB64-4345-4F23-AE02-202B802442E4}" srcId="{55F8A984-F550-47DD-AAEA-8AD4D20EF387}" destId="{E6D63655-E23F-40CC-BE34-D22BED4CD4FD}" srcOrd="7" destOrd="0" parTransId="{663050BD-451B-489A-AF30-16014BD7824F}" sibTransId="{3901EC75-2D2F-429E-8935-52FEB4F240E5}"/>
    <dgm:cxn modelId="{D0798285-4278-4030-8351-ABA9D24FB2D8}" type="presOf" srcId="{D44766CC-7729-4619-BEF1-92A2A0CA05F8}" destId="{824C2C8D-E228-45B4-8D8F-0FE01ECD41DD}" srcOrd="0" destOrd="0" presId="urn:microsoft.com/office/officeart/2005/8/layout/vList5"/>
    <dgm:cxn modelId="{9308A01E-C61B-4D36-9F70-997EE1991070}" srcId="{55F8A984-F550-47DD-AAEA-8AD4D20EF387}" destId="{C2718AA2-EB39-4F18-A78A-97018147DBE2}" srcOrd="2" destOrd="0" parTransId="{F3F0BF72-EF47-4160-B1E4-8044E3019D51}" sibTransId="{6E5C1723-98A4-4455-9B44-A19F5121128B}"/>
    <dgm:cxn modelId="{B880E119-FA81-4398-8CB6-7262E8B88673}" type="presOf" srcId="{C2718AA2-EB39-4F18-A78A-97018147DBE2}" destId="{B4331F46-A115-4850-A3B0-C40997A2D825}" srcOrd="0" destOrd="0" presId="urn:microsoft.com/office/officeart/2005/8/layout/vList5"/>
    <dgm:cxn modelId="{3256985E-0BB7-4A2D-9A1B-9A02F6569EDF}" srcId="{55F8A984-F550-47DD-AAEA-8AD4D20EF387}" destId="{257DEAF4-D0F4-46F8-90F5-598C9E6AECEF}" srcOrd="0" destOrd="0" parTransId="{34A3A1D8-2359-4E9A-84D5-36CAE67F0EA6}" sibTransId="{D50FD97E-916A-4922-8AC8-8AE52818D7D8}"/>
    <dgm:cxn modelId="{4E79B0B8-3ADF-48E8-AB0B-E1891A56A603}" srcId="{55F8A984-F550-47DD-AAEA-8AD4D20EF387}" destId="{E4AC2C80-3170-42B2-811A-011CE4625983}" srcOrd="5" destOrd="0" parTransId="{5C44797C-86E8-4C51-988F-61EEB0C55783}" sibTransId="{289D0615-6BA8-4EB5-A456-7E332C730BBA}"/>
    <dgm:cxn modelId="{7C7D5E1F-8858-444B-A7FA-ABC222731598}" type="presOf" srcId="{55F8A984-F550-47DD-AAEA-8AD4D20EF387}" destId="{5DEC976D-3033-45B4-AF96-B112825F38CD}" srcOrd="0" destOrd="0" presId="urn:microsoft.com/office/officeart/2005/8/layout/vList5"/>
    <dgm:cxn modelId="{7F96CEB5-8DDD-4D56-A194-37E66A112CA9}" srcId="{55F8A984-F550-47DD-AAEA-8AD4D20EF387}" destId="{D44766CC-7729-4619-BEF1-92A2A0CA05F8}" srcOrd="6" destOrd="0" parTransId="{77507F66-B11E-474A-8880-491F74853B76}" sibTransId="{9DCAE69F-3481-440E-8966-B8300855FA5B}"/>
    <dgm:cxn modelId="{0D485093-F457-4D30-81E2-533D157247D9}" srcId="{55F8A984-F550-47DD-AAEA-8AD4D20EF387}" destId="{8EA2692C-1DE8-44C7-AE95-ADDB7E63C252}" srcOrd="3" destOrd="0" parTransId="{6E18A4A7-EF10-4BE4-8445-579FF7E7264F}" sibTransId="{51A30DA3-5666-4D83-A001-11BE9D870972}"/>
    <dgm:cxn modelId="{DC6C1DF1-66FC-4712-8ACE-681095C79F78}" type="presParOf" srcId="{5DEC976D-3033-45B4-AF96-B112825F38CD}" destId="{0E0EE5C6-5551-405C-A452-2E86D39BCB94}" srcOrd="0" destOrd="0" presId="urn:microsoft.com/office/officeart/2005/8/layout/vList5"/>
    <dgm:cxn modelId="{8B711D8A-B290-48BF-A254-22761D2970A1}" type="presParOf" srcId="{0E0EE5C6-5551-405C-A452-2E86D39BCB94}" destId="{45564E3A-DC9F-4214-BDF8-1A713850C8C6}" srcOrd="0" destOrd="0" presId="urn:microsoft.com/office/officeart/2005/8/layout/vList5"/>
    <dgm:cxn modelId="{D9919F88-B14E-427F-ACB6-56302C342FC5}" type="presParOf" srcId="{5DEC976D-3033-45B4-AF96-B112825F38CD}" destId="{46446122-0E0D-45CF-B910-94E27360DB33}" srcOrd="1" destOrd="0" presId="urn:microsoft.com/office/officeart/2005/8/layout/vList5"/>
    <dgm:cxn modelId="{3D288DEC-1CA8-4B0F-8941-430F6FD9253A}" type="presParOf" srcId="{5DEC976D-3033-45B4-AF96-B112825F38CD}" destId="{E8DE7675-4C98-4FF8-9E44-81BE1FD679A9}" srcOrd="2" destOrd="0" presId="urn:microsoft.com/office/officeart/2005/8/layout/vList5"/>
    <dgm:cxn modelId="{F5048A84-E9FC-48EE-963E-0F17E585A155}" type="presParOf" srcId="{E8DE7675-4C98-4FF8-9E44-81BE1FD679A9}" destId="{5C97395B-E4B1-46CA-A4B7-698898D5381B}" srcOrd="0" destOrd="0" presId="urn:microsoft.com/office/officeart/2005/8/layout/vList5"/>
    <dgm:cxn modelId="{2297A6DC-AAC0-4B12-9A6C-0A783B456DBD}" type="presParOf" srcId="{5DEC976D-3033-45B4-AF96-B112825F38CD}" destId="{002D9FAE-2DD6-4875-BFE6-25DC5039AC98}" srcOrd="3" destOrd="0" presId="urn:microsoft.com/office/officeart/2005/8/layout/vList5"/>
    <dgm:cxn modelId="{1CE3A242-F6C4-4D07-8F19-A3F1CEE13505}" type="presParOf" srcId="{5DEC976D-3033-45B4-AF96-B112825F38CD}" destId="{510457F0-D770-40B1-AB77-5312D1D1CE38}" srcOrd="4" destOrd="0" presId="urn:microsoft.com/office/officeart/2005/8/layout/vList5"/>
    <dgm:cxn modelId="{D1CEBCC8-B442-4EBF-AB4B-5C5C2163FB32}" type="presParOf" srcId="{510457F0-D770-40B1-AB77-5312D1D1CE38}" destId="{B4331F46-A115-4850-A3B0-C40997A2D825}" srcOrd="0" destOrd="0" presId="urn:microsoft.com/office/officeart/2005/8/layout/vList5"/>
    <dgm:cxn modelId="{2206CB12-1EE4-44BB-8CED-63627351E504}" type="presParOf" srcId="{5DEC976D-3033-45B4-AF96-B112825F38CD}" destId="{E84AFBEA-641D-4C34-B5B0-6BC0409AD072}" srcOrd="5" destOrd="0" presId="urn:microsoft.com/office/officeart/2005/8/layout/vList5"/>
    <dgm:cxn modelId="{9F852E6D-3880-4954-B18F-FC93184E9025}" type="presParOf" srcId="{5DEC976D-3033-45B4-AF96-B112825F38CD}" destId="{105B2553-27F8-4E13-9836-877553F81F89}" srcOrd="6" destOrd="0" presId="urn:microsoft.com/office/officeart/2005/8/layout/vList5"/>
    <dgm:cxn modelId="{5F0D486C-879C-47D2-BE66-D17386219E4A}" type="presParOf" srcId="{105B2553-27F8-4E13-9836-877553F81F89}" destId="{F17A52F0-9829-4A48-A051-1BDDEFE603DD}" srcOrd="0" destOrd="0" presId="urn:microsoft.com/office/officeart/2005/8/layout/vList5"/>
    <dgm:cxn modelId="{65B4B3C4-06BE-48B8-BAE5-45A8865523F6}" type="presParOf" srcId="{5DEC976D-3033-45B4-AF96-B112825F38CD}" destId="{CBC45347-E6EB-4663-A748-A18147292A55}" srcOrd="7" destOrd="0" presId="urn:microsoft.com/office/officeart/2005/8/layout/vList5"/>
    <dgm:cxn modelId="{F869D0EF-4673-408E-886D-A61BC254D701}" type="presParOf" srcId="{5DEC976D-3033-45B4-AF96-B112825F38CD}" destId="{CA906531-5FB6-4429-B46F-E1FF4E0DAA85}" srcOrd="8" destOrd="0" presId="urn:microsoft.com/office/officeart/2005/8/layout/vList5"/>
    <dgm:cxn modelId="{1E7125BB-620A-401E-89BD-0A3186B050AE}" type="presParOf" srcId="{CA906531-5FB6-4429-B46F-E1FF4E0DAA85}" destId="{EE50D17F-CD29-4EED-B36F-C476D58D1CF7}" srcOrd="0" destOrd="0" presId="urn:microsoft.com/office/officeart/2005/8/layout/vList5"/>
    <dgm:cxn modelId="{76F1794D-4D69-497D-AD6C-2F00B2E072E1}" type="presParOf" srcId="{5DEC976D-3033-45B4-AF96-B112825F38CD}" destId="{6B2B870A-FE41-4EFA-BCCF-3B8D4C5C84FC}" srcOrd="9" destOrd="0" presId="urn:microsoft.com/office/officeart/2005/8/layout/vList5"/>
    <dgm:cxn modelId="{B7F4ECAB-1BE5-40BC-B3DC-69F46A511A83}" type="presParOf" srcId="{5DEC976D-3033-45B4-AF96-B112825F38CD}" destId="{73E9D844-A177-4185-A364-67D45C222E74}" srcOrd="10" destOrd="0" presId="urn:microsoft.com/office/officeart/2005/8/layout/vList5"/>
    <dgm:cxn modelId="{B2B69322-4673-4A33-9FB6-38C701A16FEF}" type="presParOf" srcId="{73E9D844-A177-4185-A364-67D45C222E74}" destId="{5AF0B8D3-A2BE-41C3-8410-A5C44DE2A4E4}" srcOrd="0" destOrd="0" presId="urn:microsoft.com/office/officeart/2005/8/layout/vList5"/>
    <dgm:cxn modelId="{C6A3B7AD-2896-4DC5-8B84-5CFAC76BD274}" type="presParOf" srcId="{5DEC976D-3033-45B4-AF96-B112825F38CD}" destId="{1FD5E5E9-8285-4022-80A9-6D7E66624406}" srcOrd="11" destOrd="0" presId="urn:microsoft.com/office/officeart/2005/8/layout/vList5"/>
    <dgm:cxn modelId="{0E3A3E6F-4337-400C-9989-A3AF3B2A2686}" type="presParOf" srcId="{5DEC976D-3033-45B4-AF96-B112825F38CD}" destId="{6D73E2BC-E3F4-4348-9CE1-9BCF11D40C5E}" srcOrd="12" destOrd="0" presId="urn:microsoft.com/office/officeart/2005/8/layout/vList5"/>
    <dgm:cxn modelId="{2F7FF3D5-1A40-4178-893D-D81ED3ED8D55}" type="presParOf" srcId="{6D73E2BC-E3F4-4348-9CE1-9BCF11D40C5E}" destId="{824C2C8D-E228-45B4-8D8F-0FE01ECD41DD}" srcOrd="0" destOrd="0" presId="urn:microsoft.com/office/officeart/2005/8/layout/vList5"/>
    <dgm:cxn modelId="{C44C97F5-D73A-4445-B6A1-B70B62F3477A}" type="presParOf" srcId="{5DEC976D-3033-45B4-AF96-B112825F38CD}" destId="{BBA24C5D-80D7-4D8C-8A92-8CDFB81E0E70}" srcOrd="13" destOrd="0" presId="urn:microsoft.com/office/officeart/2005/8/layout/vList5"/>
    <dgm:cxn modelId="{AA9EEBD6-3EA9-4752-87A1-BBF770794CCD}" type="presParOf" srcId="{5DEC976D-3033-45B4-AF96-B112825F38CD}" destId="{42D4151D-3B6E-41FC-870B-6023E3F057C5}" srcOrd="14" destOrd="0" presId="urn:microsoft.com/office/officeart/2005/8/layout/vList5"/>
    <dgm:cxn modelId="{1A04A8FA-7F4D-48BE-B3B2-02FECFD1B528}" type="presParOf" srcId="{42D4151D-3B6E-41FC-870B-6023E3F057C5}" destId="{F59C6C33-3F73-4C7D-AA09-2467B122013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0FB361-9005-4B75-B7CC-9743BA4A878C}">
      <dsp:nvSpPr>
        <dsp:cNvPr id="0" name=""/>
        <dsp:cNvSpPr/>
      </dsp:nvSpPr>
      <dsp:spPr>
        <a:xfrm>
          <a:off x="3274816" y="1357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Сосульки</a:t>
          </a:r>
          <a:endParaRPr lang="ru-RU" sz="1500" kern="1200" dirty="0"/>
        </a:p>
      </dsp:txBody>
      <dsp:txXfrm>
        <a:off x="3290054" y="16595"/>
        <a:ext cx="3653692" cy="281682"/>
      </dsp:txXfrm>
    </dsp:sp>
    <dsp:sp modelId="{3C98C26C-6B14-428E-AA58-74D59D9CC947}">
      <dsp:nvSpPr>
        <dsp:cNvPr id="0" name=""/>
        <dsp:cNvSpPr/>
      </dsp:nvSpPr>
      <dsp:spPr>
        <a:xfrm>
          <a:off x="3274816" y="329123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Снег</a:t>
          </a:r>
          <a:endParaRPr lang="ru-RU" sz="1500" kern="1200"/>
        </a:p>
      </dsp:txBody>
      <dsp:txXfrm>
        <a:off x="3290054" y="344361"/>
        <a:ext cx="3653692" cy="281682"/>
      </dsp:txXfrm>
    </dsp:sp>
    <dsp:sp modelId="{ADA5A3CE-D515-4345-8310-B104739F769B}">
      <dsp:nvSpPr>
        <dsp:cNvPr id="0" name=""/>
        <dsp:cNvSpPr/>
      </dsp:nvSpPr>
      <dsp:spPr>
        <a:xfrm>
          <a:off x="3274816" y="656890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Снежинка</a:t>
          </a:r>
          <a:endParaRPr lang="ru-RU" sz="1500" kern="1200"/>
        </a:p>
      </dsp:txBody>
      <dsp:txXfrm>
        <a:off x="3290054" y="672128"/>
        <a:ext cx="3653692" cy="281682"/>
      </dsp:txXfrm>
    </dsp:sp>
    <dsp:sp modelId="{574538B6-949C-47E6-8351-BB8BE9C1BAE9}">
      <dsp:nvSpPr>
        <dsp:cNvPr id="0" name=""/>
        <dsp:cNvSpPr/>
      </dsp:nvSpPr>
      <dsp:spPr>
        <a:xfrm>
          <a:off x="3274816" y="984656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Хлопья</a:t>
          </a:r>
          <a:endParaRPr lang="ru-RU" sz="1500" kern="1200"/>
        </a:p>
      </dsp:txBody>
      <dsp:txXfrm>
        <a:off x="3290054" y="999894"/>
        <a:ext cx="3653692" cy="281682"/>
      </dsp:txXfrm>
    </dsp:sp>
    <dsp:sp modelId="{8E08C0EC-5120-4C5A-9E20-1DCEB3E7B532}">
      <dsp:nvSpPr>
        <dsp:cNvPr id="0" name=""/>
        <dsp:cNvSpPr/>
      </dsp:nvSpPr>
      <dsp:spPr>
        <a:xfrm>
          <a:off x="3274816" y="1312422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Снегири</a:t>
          </a:r>
          <a:endParaRPr lang="ru-RU" sz="1500" kern="1200"/>
        </a:p>
      </dsp:txBody>
      <dsp:txXfrm>
        <a:off x="3290054" y="1327660"/>
        <a:ext cx="3653692" cy="281682"/>
      </dsp:txXfrm>
    </dsp:sp>
    <dsp:sp modelId="{F5ACD324-89E9-41D5-B573-AF96B6EA867B}">
      <dsp:nvSpPr>
        <dsp:cNvPr id="0" name=""/>
        <dsp:cNvSpPr/>
      </dsp:nvSpPr>
      <dsp:spPr>
        <a:xfrm>
          <a:off x="3274816" y="1640189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Снегопад</a:t>
          </a:r>
          <a:endParaRPr lang="ru-RU" sz="1500" kern="1200"/>
        </a:p>
      </dsp:txBody>
      <dsp:txXfrm>
        <a:off x="3290054" y="1655427"/>
        <a:ext cx="3653692" cy="281682"/>
      </dsp:txXfrm>
    </dsp:sp>
    <dsp:sp modelId="{0909B699-3841-46B9-A43E-D7F3AEA6E691}">
      <dsp:nvSpPr>
        <dsp:cNvPr id="0" name=""/>
        <dsp:cNvSpPr/>
      </dsp:nvSpPr>
      <dsp:spPr>
        <a:xfrm>
          <a:off x="3258789" y="1967955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Поземка</a:t>
          </a:r>
          <a:endParaRPr lang="ru-RU" sz="1500" kern="1200"/>
        </a:p>
      </dsp:txBody>
      <dsp:txXfrm>
        <a:off x="3274027" y="1983193"/>
        <a:ext cx="3653692" cy="281682"/>
      </dsp:txXfrm>
    </dsp:sp>
    <dsp:sp modelId="{C7B36E7F-86E2-4B55-B817-863EFF05E024}">
      <dsp:nvSpPr>
        <dsp:cNvPr id="0" name=""/>
        <dsp:cNvSpPr/>
      </dsp:nvSpPr>
      <dsp:spPr>
        <a:xfrm>
          <a:off x="3274816" y="2295722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Снегурочка</a:t>
          </a:r>
          <a:endParaRPr lang="ru-RU" sz="1500" kern="1200"/>
        </a:p>
      </dsp:txBody>
      <dsp:txXfrm>
        <a:off x="3290054" y="2310960"/>
        <a:ext cx="3653692" cy="281682"/>
      </dsp:txXfrm>
    </dsp:sp>
    <dsp:sp modelId="{60D73D88-641C-49B2-9AFC-B3C4E3CDF098}">
      <dsp:nvSpPr>
        <dsp:cNvPr id="0" name=""/>
        <dsp:cNvSpPr/>
      </dsp:nvSpPr>
      <dsp:spPr>
        <a:xfrm>
          <a:off x="3274816" y="2623488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Гололед</a:t>
          </a:r>
          <a:endParaRPr lang="ru-RU" sz="1500" kern="1200"/>
        </a:p>
      </dsp:txBody>
      <dsp:txXfrm>
        <a:off x="3290054" y="2638726"/>
        <a:ext cx="3653692" cy="281682"/>
      </dsp:txXfrm>
    </dsp:sp>
    <dsp:sp modelId="{109526DA-A3B5-4B84-A017-4BB316E4F1CB}">
      <dsp:nvSpPr>
        <dsp:cNvPr id="0" name=""/>
        <dsp:cNvSpPr/>
      </dsp:nvSpPr>
      <dsp:spPr>
        <a:xfrm>
          <a:off x="3274816" y="2951255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Лед</a:t>
          </a:r>
          <a:endParaRPr lang="ru-RU" sz="1500" kern="1200"/>
        </a:p>
      </dsp:txBody>
      <dsp:txXfrm>
        <a:off x="3290054" y="2966493"/>
        <a:ext cx="3653692" cy="281682"/>
      </dsp:txXfrm>
    </dsp:sp>
    <dsp:sp modelId="{3B964CD5-6648-4DC8-9145-B82BE9B6B2B8}">
      <dsp:nvSpPr>
        <dsp:cNvPr id="0" name=""/>
        <dsp:cNvSpPr/>
      </dsp:nvSpPr>
      <dsp:spPr>
        <a:xfrm>
          <a:off x="3274816" y="3279021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Дед Мороз</a:t>
          </a:r>
          <a:endParaRPr lang="ru-RU" sz="1500" kern="1200"/>
        </a:p>
      </dsp:txBody>
      <dsp:txXfrm>
        <a:off x="3290054" y="3294259"/>
        <a:ext cx="3653692" cy="281682"/>
      </dsp:txXfrm>
    </dsp:sp>
    <dsp:sp modelId="{8BA8C752-372D-4D70-BCF3-06BB27AC7803}">
      <dsp:nvSpPr>
        <dsp:cNvPr id="0" name=""/>
        <dsp:cNvSpPr/>
      </dsp:nvSpPr>
      <dsp:spPr>
        <a:xfrm>
          <a:off x="3274816" y="3606788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Метель</a:t>
          </a:r>
          <a:endParaRPr lang="ru-RU" sz="1500" kern="1200"/>
        </a:p>
      </dsp:txBody>
      <dsp:txXfrm>
        <a:off x="3290054" y="3622026"/>
        <a:ext cx="3653692" cy="281682"/>
      </dsp:txXfrm>
    </dsp:sp>
    <dsp:sp modelId="{76E172E4-9E3E-42BE-98B7-4D13EA9472D5}">
      <dsp:nvSpPr>
        <dsp:cNvPr id="0" name=""/>
        <dsp:cNvSpPr/>
      </dsp:nvSpPr>
      <dsp:spPr>
        <a:xfrm>
          <a:off x="3274816" y="3934554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Рождество</a:t>
          </a:r>
          <a:endParaRPr lang="ru-RU" sz="1500" kern="1200"/>
        </a:p>
      </dsp:txBody>
      <dsp:txXfrm>
        <a:off x="3290054" y="3949792"/>
        <a:ext cx="3653692" cy="281682"/>
      </dsp:txXfrm>
    </dsp:sp>
    <dsp:sp modelId="{4589151C-AD20-4E8C-9C7A-8A6DEF260F00}">
      <dsp:nvSpPr>
        <dsp:cNvPr id="0" name=""/>
        <dsp:cNvSpPr/>
      </dsp:nvSpPr>
      <dsp:spPr>
        <a:xfrm>
          <a:off x="3274816" y="4262320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Сугроб</a:t>
          </a:r>
          <a:endParaRPr lang="ru-RU" sz="1500" kern="1200"/>
        </a:p>
      </dsp:txBody>
      <dsp:txXfrm>
        <a:off x="3290054" y="4277558"/>
        <a:ext cx="3653692" cy="281682"/>
      </dsp:txXfrm>
    </dsp:sp>
    <dsp:sp modelId="{42E52F82-1F9D-461C-83E8-8B2E71D38BD4}">
      <dsp:nvSpPr>
        <dsp:cNvPr id="0" name=""/>
        <dsp:cNvSpPr/>
      </dsp:nvSpPr>
      <dsp:spPr>
        <a:xfrm>
          <a:off x="3274816" y="4590087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Снеговик</a:t>
          </a:r>
          <a:endParaRPr lang="ru-RU" sz="1500" kern="1200"/>
        </a:p>
      </dsp:txBody>
      <dsp:txXfrm>
        <a:off x="3290054" y="4605325"/>
        <a:ext cx="3653692" cy="281682"/>
      </dsp:txXfrm>
    </dsp:sp>
    <dsp:sp modelId="{B668881E-344C-46D0-9C50-5A64F78D5DB8}">
      <dsp:nvSpPr>
        <dsp:cNvPr id="0" name=""/>
        <dsp:cNvSpPr/>
      </dsp:nvSpPr>
      <dsp:spPr>
        <a:xfrm>
          <a:off x="3274816" y="4917853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Иней</a:t>
          </a:r>
          <a:endParaRPr lang="ru-RU" sz="1500" kern="1200"/>
        </a:p>
      </dsp:txBody>
      <dsp:txXfrm>
        <a:off x="3290054" y="4933091"/>
        <a:ext cx="3653692" cy="281682"/>
      </dsp:txXfrm>
    </dsp:sp>
    <dsp:sp modelId="{2CE57FA7-B150-43EA-8530-9C08D8AD7358}">
      <dsp:nvSpPr>
        <dsp:cNvPr id="0" name=""/>
        <dsp:cNvSpPr/>
      </dsp:nvSpPr>
      <dsp:spPr>
        <a:xfrm>
          <a:off x="3274816" y="5245620"/>
          <a:ext cx="3684168" cy="312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Мороз</a:t>
          </a:r>
          <a:endParaRPr lang="ru-RU" sz="1500" kern="1200"/>
        </a:p>
      </dsp:txBody>
      <dsp:txXfrm>
        <a:off x="3290054" y="5260858"/>
        <a:ext cx="3653692" cy="2816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C0583B-647D-4051-8CA9-521F0F8F7DC1}">
      <dsp:nvSpPr>
        <dsp:cNvPr id="0" name=""/>
        <dsp:cNvSpPr/>
      </dsp:nvSpPr>
      <dsp:spPr>
        <a:xfrm>
          <a:off x="2238573" y="198"/>
          <a:ext cx="2518394" cy="598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1.Не пугай, зима, весна придёт.</a:t>
          </a:r>
          <a:endParaRPr lang="ru-RU" sz="1700" kern="1200" dirty="0"/>
        </a:p>
      </dsp:txBody>
      <dsp:txXfrm>
        <a:off x="2267786" y="29411"/>
        <a:ext cx="2459968" cy="540005"/>
      </dsp:txXfrm>
    </dsp:sp>
    <dsp:sp modelId="{494178BF-20B5-434E-A9EF-32E278BFA53B}">
      <dsp:nvSpPr>
        <dsp:cNvPr id="0" name=""/>
        <dsp:cNvSpPr/>
      </dsp:nvSpPr>
      <dsp:spPr>
        <a:xfrm>
          <a:off x="2238573" y="628551"/>
          <a:ext cx="2518394" cy="598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2.В зимний холод всякий молод.</a:t>
          </a:r>
          <a:endParaRPr lang="ru-RU" sz="1700" kern="1200"/>
        </a:p>
      </dsp:txBody>
      <dsp:txXfrm>
        <a:off x="2267786" y="657764"/>
        <a:ext cx="2459968" cy="540005"/>
      </dsp:txXfrm>
    </dsp:sp>
    <dsp:sp modelId="{F04F4F60-73D6-4D87-981C-E5DAD854FCEB}">
      <dsp:nvSpPr>
        <dsp:cNvPr id="0" name=""/>
        <dsp:cNvSpPr/>
      </dsp:nvSpPr>
      <dsp:spPr>
        <a:xfrm>
          <a:off x="2238573" y="1256905"/>
          <a:ext cx="2518394" cy="598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3.Готовь сани летом, а телегу – зимой.</a:t>
          </a:r>
          <a:endParaRPr lang="ru-RU" sz="1700" kern="1200"/>
        </a:p>
      </dsp:txBody>
      <dsp:txXfrm>
        <a:off x="2267786" y="1286118"/>
        <a:ext cx="2459968" cy="540005"/>
      </dsp:txXfrm>
    </dsp:sp>
    <dsp:sp modelId="{A6766716-AA1E-497A-9356-B30A81E80E1D}">
      <dsp:nvSpPr>
        <dsp:cNvPr id="0" name=""/>
        <dsp:cNvSpPr/>
      </dsp:nvSpPr>
      <dsp:spPr>
        <a:xfrm>
          <a:off x="2238573" y="1885258"/>
          <a:ext cx="2518394" cy="598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4.Жнут порою, а жуют зимою.</a:t>
          </a:r>
          <a:endParaRPr lang="ru-RU" sz="1700" kern="1200"/>
        </a:p>
      </dsp:txBody>
      <dsp:txXfrm>
        <a:off x="2267786" y="1914471"/>
        <a:ext cx="2459968" cy="540005"/>
      </dsp:txXfrm>
    </dsp:sp>
    <dsp:sp modelId="{FCE50476-CC1E-4F88-830C-85D78A4C6E7F}">
      <dsp:nvSpPr>
        <dsp:cNvPr id="0" name=""/>
        <dsp:cNvSpPr/>
      </dsp:nvSpPr>
      <dsp:spPr>
        <a:xfrm>
          <a:off x="2238573" y="2513612"/>
          <a:ext cx="2518394" cy="598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5.Зима – не лето, в шубу одета.</a:t>
          </a:r>
          <a:endParaRPr lang="ru-RU" sz="1700" kern="1200"/>
        </a:p>
      </dsp:txBody>
      <dsp:txXfrm>
        <a:off x="2267786" y="2542825"/>
        <a:ext cx="2459968" cy="540005"/>
      </dsp:txXfrm>
    </dsp:sp>
    <dsp:sp modelId="{B388EEEE-68EB-4777-AB0E-3933F7E7D34C}">
      <dsp:nvSpPr>
        <dsp:cNvPr id="0" name=""/>
        <dsp:cNvSpPr/>
      </dsp:nvSpPr>
      <dsp:spPr>
        <a:xfrm>
          <a:off x="2238573" y="3141965"/>
          <a:ext cx="2518394" cy="598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6.Зимой льдом не дорожат.</a:t>
          </a:r>
          <a:endParaRPr lang="ru-RU" sz="1700" kern="1200"/>
        </a:p>
      </dsp:txBody>
      <dsp:txXfrm>
        <a:off x="2267786" y="3171178"/>
        <a:ext cx="2459968" cy="540005"/>
      </dsp:txXfrm>
    </dsp:sp>
    <dsp:sp modelId="{E49CA81D-2609-4FF6-A370-FC96CAA79F29}">
      <dsp:nvSpPr>
        <dsp:cNvPr id="0" name=""/>
        <dsp:cNvSpPr/>
      </dsp:nvSpPr>
      <dsp:spPr>
        <a:xfrm>
          <a:off x="2238573" y="3770319"/>
          <a:ext cx="2518394" cy="598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7.Зимой солнце светит, да не греет.</a:t>
          </a:r>
          <a:endParaRPr lang="ru-RU" sz="1700" kern="1200" dirty="0"/>
        </a:p>
      </dsp:txBody>
      <dsp:txXfrm>
        <a:off x="2267786" y="3799532"/>
        <a:ext cx="2459968" cy="540005"/>
      </dsp:txXfrm>
    </dsp:sp>
    <dsp:sp modelId="{E33F1453-7864-420D-A9F9-FD3A97FFB44B}">
      <dsp:nvSpPr>
        <dsp:cNvPr id="0" name=""/>
        <dsp:cNvSpPr/>
      </dsp:nvSpPr>
      <dsp:spPr>
        <a:xfrm>
          <a:off x="2238573" y="4398672"/>
          <a:ext cx="2518394" cy="598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8.Зима без снегу – лето без хлеба.</a:t>
          </a:r>
          <a:endParaRPr lang="ru-RU" sz="1700" kern="1200" dirty="0"/>
        </a:p>
      </dsp:txBody>
      <dsp:txXfrm>
        <a:off x="2267786" y="4427885"/>
        <a:ext cx="2459968" cy="5400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564E3A-DC9F-4214-BDF8-1A713850C8C6}">
      <dsp:nvSpPr>
        <dsp:cNvPr id="0" name=""/>
        <dsp:cNvSpPr/>
      </dsp:nvSpPr>
      <dsp:spPr>
        <a:xfrm>
          <a:off x="2717063" y="195"/>
          <a:ext cx="3056695" cy="5904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9.Что летом уродится, зимой пригодится.</a:t>
          </a:r>
          <a:endParaRPr lang="ru-RU" sz="1200" kern="1200"/>
        </a:p>
      </dsp:txBody>
      <dsp:txXfrm>
        <a:off x="2745886" y="29018"/>
        <a:ext cx="2999049" cy="532799"/>
      </dsp:txXfrm>
    </dsp:sp>
    <dsp:sp modelId="{5C97395B-E4B1-46CA-A4B7-698898D5381B}">
      <dsp:nvSpPr>
        <dsp:cNvPr id="0" name=""/>
        <dsp:cNvSpPr/>
      </dsp:nvSpPr>
      <dsp:spPr>
        <a:xfrm>
          <a:off x="2717063" y="620162"/>
          <a:ext cx="3056695" cy="5904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10.Зиме и лету союзу нету.</a:t>
          </a:r>
          <a:endParaRPr lang="ru-RU" sz="1200" kern="1200" dirty="0"/>
        </a:p>
      </dsp:txBody>
      <dsp:txXfrm>
        <a:off x="2745886" y="648985"/>
        <a:ext cx="2999049" cy="532799"/>
      </dsp:txXfrm>
    </dsp:sp>
    <dsp:sp modelId="{B4331F46-A115-4850-A3B0-C40997A2D825}">
      <dsp:nvSpPr>
        <dsp:cNvPr id="0" name=""/>
        <dsp:cNvSpPr/>
      </dsp:nvSpPr>
      <dsp:spPr>
        <a:xfrm>
          <a:off x="2717063" y="1240130"/>
          <a:ext cx="3056695" cy="5904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11.Зима тепла не носит.</a:t>
          </a:r>
          <a:endParaRPr lang="ru-RU" sz="1200" kern="1200"/>
        </a:p>
      </dsp:txBody>
      <dsp:txXfrm>
        <a:off x="2745886" y="1268953"/>
        <a:ext cx="2999049" cy="532799"/>
      </dsp:txXfrm>
    </dsp:sp>
    <dsp:sp modelId="{F17A52F0-9829-4A48-A051-1BDDEFE603DD}">
      <dsp:nvSpPr>
        <dsp:cNvPr id="0" name=""/>
        <dsp:cNvSpPr/>
      </dsp:nvSpPr>
      <dsp:spPr>
        <a:xfrm>
          <a:off x="2717063" y="1860097"/>
          <a:ext cx="3056695" cy="5904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12.Зимой без шубы не стыдно, да холодно; а в шубе и без хлеба тепло, да голодно.</a:t>
          </a:r>
          <a:endParaRPr lang="ru-RU" sz="1200" kern="1200"/>
        </a:p>
      </dsp:txBody>
      <dsp:txXfrm>
        <a:off x="2745886" y="1888920"/>
        <a:ext cx="2999049" cy="532799"/>
      </dsp:txXfrm>
    </dsp:sp>
    <dsp:sp modelId="{EE50D17F-CD29-4EED-B36F-C476D58D1CF7}">
      <dsp:nvSpPr>
        <dsp:cNvPr id="0" name=""/>
        <dsp:cNvSpPr/>
      </dsp:nvSpPr>
      <dsp:spPr>
        <a:xfrm>
          <a:off x="2717063" y="2480064"/>
          <a:ext cx="3056695" cy="5904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13.Без шубы и валенок и зима без конца.</a:t>
          </a:r>
          <a:endParaRPr lang="ru-RU" sz="1200" kern="1200" dirty="0"/>
        </a:p>
      </dsp:txBody>
      <dsp:txXfrm>
        <a:off x="2745886" y="2508887"/>
        <a:ext cx="2999049" cy="532799"/>
      </dsp:txXfrm>
    </dsp:sp>
    <dsp:sp modelId="{5AF0B8D3-A2BE-41C3-8410-A5C44DE2A4E4}">
      <dsp:nvSpPr>
        <dsp:cNvPr id="0" name=""/>
        <dsp:cNvSpPr/>
      </dsp:nvSpPr>
      <dsp:spPr>
        <a:xfrm>
          <a:off x="2717063" y="3100031"/>
          <a:ext cx="3056695" cy="5904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14.По зиме узнавай зверя, а не человека.</a:t>
          </a:r>
          <a:endParaRPr lang="ru-RU" sz="1200" kern="1200"/>
        </a:p>
      </dsp:txBody>
      <dsp:txXfrm>
        <a:off x="2745886" y="3128854"/>
        <a:ext cx="2999049" cy="532799"/>
      </dsp:txXfrm>
    </dsp:sp>
    <dsp:sp modelId="{824C2C8D-E228-45B4-8D8F-0FE01ECD41DD}">
      <dsp:nvSpPr>
        <dsp:cNvPr id="0" name=""/>
        <dsp:cNvSpPr/>
      </dsp:nvSpPr>
      <dsp:spPr>
        <a:xfrm>
          <a:off x="2717063" y="3719999"/>
          <a:ext cx="3056695" cy="5904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15.Помни это: зима – не лето.</a:t>
          </a:r>
          <a:endParaRPr lang="ru-RU" sz="1200" kern="1200"/>
        </a:p>
      </dsp:txBody>
      <dsp:txXfrm>
        <a:off x="2745886" y="3748822"/>
        <a:ext cx="2999049" cy="532799"/>
      </dsp:txXfrm>
    </dsp:sp>
    <dsp:sp modelId="{F59C6C33-3F73-4C7D-AA09-2467B1220139}">
      <dsp:nvSpPr>
        <dsp:cNvPr id="0" name=""/>
        <dsp:cNvSpPr/>
      </dsp:nvSpPr>
      <dsp:spPr>
        <a:xfrm>
          <a:off x="2717063" y="4339966"/>
          <a:ext cx="3056695" cy="5904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16.Зима спросит, что летом припасено.</a:t>
          </a:r>
          <a:endParaRPr lang="ru-RU" sz="1200" kern="1200"/>
        </a:p>
      </dsp:txBody>
      <dsp:txXfrm>
        <a:off x="2745886" y="4368789"/>
        <a:ext cx="2999049" cy="532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3/10/2015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46318" y="328446"/>
            <a:ext cx="5957454" cy="1641490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/>
              <a:t>МОУ Вахромеевская СОШ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69572" y="2270820"/>
            <a:ext cx="7910945" cy="754025"/>
          </a:xfrm>
        </p:spPr>
        <p:txBody>
          <a:bodyPr>
            <a:normAutofit/>
          </a:bodyPr>
          <a:lstStyle/>
          <a:p>
            <a:pPr algn="l"/>
            <a:r>
              <a:rPr lang="ru-RU" sz="4000" b="1" i="1" dirty="0" smtClean="0">
                <a:solidFill>
                  <a:schemeClr val="tx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«Зимняя страничка».</a:t>
            </a:r>
            <a:endParaRPr lang="ru-RU" sz="4000" b="1" i="1" dirty="0">
              <a:solidFill>
                <a:schemeClr val="tx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21983" y="4956463"/>
            <a:ext cx="2171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Шашков</a:t>
            </a:r>
            <a:r>
              <a:rPr lang="ru-RU" sz="2400" dirty="0" smtClean="0"/>
              <a:t> Иван</a:t>
            </a:r>
          </a:p>
          <a:p>
            <a:r>
              <a:rPr lang="ru-RU" sz="2400" dirty="0" smtClean="0"/>
              <a:t>3 класс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057899" y="6172200"/>
            <a:ext cx="1433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67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7882" y="0"/>
            <a:ext cx="4378036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Зимние слова.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7079563"/>
              </p:ext>
            </p:extLst>
          </p:nvPr>
        </p:nvGraphicFramePr>
        <p:xfrm>
          <a:off x="-2221681" y="1075004"/>
          <a:ext cx="10233800" cy="5559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144" y="1663995"/>
            <a:ext cx="5852160" cy="44071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1769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3937" y="-112858"/>
            <a:ext cx="7142018" cy="1325563"/>
          </a:xfrm>
        </p:spPr>
        <p:txBody>
          <a:bodyPr/>
          <a:lstStyle/>
          <a:p>
            <a:r>
              <a:rPr lang="ru-RU" dirty="0" smtClean="0"/>
              <a:t>Стихотворения о зиме: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7882" y="987136"/>
            <a:ext cx="5218454" cy="576695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i="1" dirty="0"/>
              <a:t>Иван Суриков. Зима</a:t>
            </a:r>
          </a:p>
          <a:p>
            <a:pPr marL="0" indent="0">
              <a:buNone/>
            </a:pPr>
            <a:r>
              <a:rPr lang="ru-RU" dirty="0"/>
              <a:t>Белый снег, пушистый в воздухе кружится</a:t>
            </a:r>
          </a:p>
          <a:p>
            <a:pPr marL="0" indent="0">
              <a:buNone/>
            </a:pPr>
            <a:r>
              <a:rPr lang="ru-RU" dirty="0"/>
              <a:t>И на землю тихо падает, ложится.</a:t>
            </a:r>
          </a:p>
          <a:p>
            <a:pPr marL="0" indent="0">
              <a:buNone/>
            </a:pPr>
            <a:r>
              <a:rPr lang="ru-RU" dirty="0"/>
              <a:t>И под утро снегом поле побелело,</a:t>
            </a:r>
          </a:p>
          <a:p>
            <a:pPr marL="0" indent="0">
              <a:buNone/>
            </a:pPr>
            <a:r>
              <a:rPr lang="ru-RU" dirty="0"/>
              <a:t>Точно пеленою всё его одело.</a:t>
            </a:r>
          </a:p>
          <a:p>
            <a:pPr marL="0" indent="0">
              <a:buNone/>
            </a:pPr>
            <a:r>
              <a:rPr lang="ru-RU" dirty="0"/>
              <a:t>Тёмный лес что шапкой принакрылся чудной</a:t>
            </a:r>
          </a:p>
          <a:p>
            <a:pPr marL="0" indent="0">
              <a:buNone/>
            </a:pPr>
            <a:r>
              <a:rPr lang="ru-RU" dirty="0"/>
              <a:t>И заснул под нею крепко, непробудно...</a:t>
            </a:r>
          </a:p>
          <a:p>
            <a:pPr marL="0" indent="0">
              <a:buNone/>
            </a:pPr>
            <a:r>
              <a:rPr lang="ru-RU" dirty="0"/>
              <a:t>Божьи дни коротки, солнце светит мало,</a:t>
            </a:r>
          </a:p>
          <a:p>
            <a:pPr marL="0" indent="0">
              <a:buNone/>
            </a:pPr>
            <a:r>
              <a:rPr lang="ru-RU" dirty="0"/>
              <a:t>Вот пришли морозцы — и зима настала.</a:t>
            </a:r>
          </a:p>
          <a:p>
            <a:pPr marL="0" indent="0">
              <a:buNone/>
            </a:pPr>
            <a:r>
              <a:rPr lang="ru-RU" dirty="0"/>
              <a:t>Труженик-крестьянин вытащил </a:t>
            </a:r>
            <a:r>
              <a:rPr lang="ru-RU" dirty="0" err="1"/>
              <a:t>санишки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/>
              <a:t>Снеговые горы строят ребятишки.</a:t>
            </a:r>
          </a:p>
          <a:p>
            <a:pPr marL="0" indent="0">
              <a:buNone/>
            </a:pPr>
            <a:r>
              <a:rPr lang="ru-RU" dirty="0"/>
              <a:t>Уж давно крестьянин ждал зимы и стужи,</a:t>
            </a:r>
          </a:p>
          <a:p>
            <a:pPr marL="0" indent="0">
              <a:buNone/>
            </a:pPr>
            <a:r>
              <a:rPr lang="ru-RU" dirty="0"/>
              <a:t>И избу соломой он укрыл снаружи.</a:t>
            </a:r>
          </a:p>
          <a:p>
            <a:pPr marL="0" indent="0">
              <a:buNone/>
            </a:pPr>
            <a:r>
              <a:rPr lang="ru-RU" dirty="0"/>
              <a:t>Чтобы в избу ветер не проник сквозь щели,</a:t>
            </a:r>
          </a:p>
          <a:p>
            <a:pPr marL="0" indent="0">
              <a:buNone/>
            </a:pPr>
            <a:r>
              <a:rPr lang="ru-RU" dirty="0"/>
              <a:t>Не надули б снега вьюги и метели.</a:t>
            </a:r>
          </a:p>
          <a:p>
            <a:pPr marL="0" indent="0">
              <a:buNone/>
            </a:pPr>
            <a:r>
              <a:rPr lang="ru-RU" dirty="0"/>
              <a:t>Он теперь покоен — всё кругом укрыто,</a:t>
            </a:r>
          </a:p>
          <a:p>
            <a:pPr marL="0" indent="0">
              <a:buNone/>
            </a:pPr>
            <a:r>
              <a:rPr lang="ru-RU" dirty="0"/>
              <a:t>И ему не страшен злой мороз, сердитый.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03373" y="1101436"/>
            <a:ext cx="56007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cs typeface="Arial" panose="020B0604020202020204" pitchFamily="34" charset="0"/>
              </a:rPr>
              <a:t>Отрывок из романа «Евгений Онегин»</a:t>
            </a:r>
          </a:p>
          <a:p>
            <a:r>
              <a:rPr lang="ru-RU" sz="2000" dirty="0" smtClean="0">
                <a:cs typeface="Arial" panose="020B0604020202020204" pitchFamily="34" charset="0"/>
              </a:rPr>
              <a:t>Опрятней </a:t>
            </a:r>
            <a:r>
              <a:rPr lang="ru-RU" sz="2000" dirty="0">
                <a:cs typeface="Arial" panose="020B0604020202020204" pitchFamily="34" charset="0"/>
              </a:rPr>
              <a:t>модного паркета, сборник «Зимняя дорога»</a:t>
            </a:r>
          </a:p>
          <a:p>
            <a:r>
              <a:rPr lang="ru-RU" sz="2000" dirty="0">
                <a:cs typeface="Arial" panose="020B0604020202020204" pitchFamily="34" charset="0"/>
              </a:rPr>
              <a:t>Опрятней модного паркета</a:t>
            </a:r>
          </a:p>
          <a:p>
            <a:r>
              <a:rPr lang="ru-RU" sz="2000" dirty="0">
                <a:cs typeface="Arial" panose="020B0604020202020204" pitchFamily="34" charset="0"/>
              </a:rPr>
              <a:t>Блистает речка, льдом одета.</a:t>
            </a:r>
          </a:p>
          <a:p>
            <a:r>
              <a:rPr lang="ru-RU" sz="2000" dirty="0">
                <a:cs typeface="Arial" panose="020B0604020202020204" pitchFamily="34" charset="0"/>
              </a:rPr>
              <a:t>Мальчишек радостный народ</a:t>
            </a:r>
          </a:p>
          <a:p>
            <a:r>
              <a:rPr lang="ru-RU" sz="2000" dirty="0">
                <a:cs typeface="Arial" panose="020B0604020202020204" pitchFamily="34" charset="0"/>
              </a:rPr>
              <a:t>Коньками звучно режет лед;</a:t>
            </a:r>
          </a:p>
          <a:p>
            <a:r>
              <a:rPr lang="ru-RU" sz="2000" dirty="0">
                <a:cs typeface="Arial" panose="020B0604020202020204" pitchFamily="34" charset="0"/>
              </a:rPr>
              <a:t>На красных лапках гусь тяжелый,</a:t>
            </a:r>
          </a:p>
          <a:p>
            <a:r>
              <a:rPr lang="ru-RU" sz="2000" dirty="0">
                <a:cs typeface="Arial" panose="020B0604020202020204" pitchFamily="34" charset="0"/>
              </a:rPr>
              <a:t>Задумав плыть по лону вод,</a:t>
            </a:r>
          </a:p>
          <a:p>
            <a:r>
              <a:rPr lang="ru-RU" sz="2000" dirty="0">
                <a:cs typeface="Arial" panose="020B0604020202020204" pitchFamily="34" charset="0"/>
              </a:rPr>
              <a:t>Ступает бережно на лед,</a:t>
            </a:r>
          </a:p>
          <a:p>
            <a:r>
              <a:rPr lang="ru-RU" sz="2000" dirty="0">
                <a:cs typeface="Arial" panose="020B0604020202020204" pitchFamily="34" charset="0"/>
              </a:rPr>
              <a:t>Скользит и падает; веселый</a:t>
            </a:r>
          </a:p>
          <a:p>
            <a:r>
              <a:rPr lang="ru-RU" sz="2000" dirty="0">
                <a:cs typeface="Arial" panose="020B0604020202020204" pitchFamily="34" charset="0"/>
              </a:rPr>
              <a:t>Мелькает, вьется первый снег,</a:t>
            </a:r>
          </a:p>
          <a:p>
            <a:r>
              <a:rPr lang="ru-RU" sz="2000" dirty="0">
                <a:cs typeface="Arial" panose="020B0604020202020204" pitchFamily="34" charset="0"/>
              </a:rPr>
              <a:t>Звездами падая на брег.</a:t>
            </a:r>
          </a:p>
        </p:txBody>
      </p:sp>
    </p:spTree>
    <p:extLst>
      <p:ext uri="{BB962C8B-B14F-4D97-AF65-F5344CB8AC3E}">
        <p14:creationId xmlns:p14="http://schemas.microsoft.com/office/powerpoint/2010/main" val="4211839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3191" y="0"/>
            <a:ext cx="6123709" cy="1058430"/>
          </a:xfrm>
        </p:spPr>
        <p:txBody>
          <a:bodyPr/>
          <a:lstStyle/>
          <a:p>
            <a:r>
              <a:rPr lang="ru-RU" dirty="0" smtClean="0"/>
              <a:t>Зимние пословицы: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365047"/>
              </p:ext>
            </p:extLst>
          </p:nvPr>
        </p:nvGraphicFramePr>
        <p:xfrm>
          <a:off x="-1657996" y="1222743"/>
          <a:ext cx="6995541" cy="4997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269352973"/>
              </p:ext>
            </p:extLst>
          </p:nvPr>
        </p:nvGraphicFramePr>
        <p:xfrm>
          <a:off x="996078" y="1289440"/>
          <a:ext cx="8490822" cy="4930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487" y="860795"/>
            <a:ext cx="4314825" cy="575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270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8507" y="141842"/>
            <a:ext cx="5296786" cy="1325563"/>
          </a:xfrm>
        </p:spPr>
        <p:txBody>
          <a:bodyPr/>
          <a:lstStyle/>
          <a:p>
            <a:r>
              <a:rPr lang="ru-RU" dirty="0" smtClean="0"/>
              <a:t>Зимние загадки: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841" y="1467405"/>
            <a:ext cx="9278643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1.Снег </a:t>
            </a:r>
            <a:r>
              <a:rPr lang="ru-RU" dirty="0"/>
              <a:t>на полях, лёд на водах, Вьюга гуляет. Когда это бывает? </a:t>
            </a:r>
            <a:r>
              <a:rPr lang="ru-RU" dirty="0" smtClean="0"/>
              <a:t>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(</a:t>
            </a:r>
            <a:r>
              <a:rPr lang="ru-RU" dirty="0"/>
              <a:t>Зимой).</a:t>
            </a:r>
          </a:p>
          <a:p>
            <a:pPr marL="0" indent="0">
              <a:buNone/>
            </a:pPr>
            <a:r>
              <a:rPr lang="ru-RU" dirty="0"/>
              <a:t>  Назовите-ка, ребятки,</a:t>
            </a:r>
          </a:p>
          <a:p>
            <a:pPr marL="0" indent="0">
              <a:buNone/>
            </a:pPr>
            <a:r>
              <a:rPr lang="ru-RU" dirty="0"/>
              <a:t>Месяц в этой вот загадке:</a:t>
            </a:r>
          </a:p>
          <a:p>
            <a:pPr marL="0" indent="0">
              <a:buNone/>
            </a:pPr>
            <a:r>
              <a:rPr lang="ru-RU" dirty="0"/>
              <a:t> Дни его - всех дней короче,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2.Всех </a:t>
            </a:r>
            <a:r>
              <a:rPr lang="ru-RU" dirty="0"/>
              <a:t>ночей длиннее ночи.</a:t>
            </a:r>
          </a:p>
          <a:p>
            <a:pPr marL="0" indent="0">
              <a:buNone/>
            </a:pPr>
            <a:r>
              <a:rPr lang="ru-RU" dirty="0"/>
              <a:t>На поля и на луга.</a:t>
            </a:r>
          </a:p>
          <a:p>
            <a:pPr marL="0" indent="0">
              <a:buNone/>
            </a:pPr>
            <a:r>
              <a:rPr lang="ru-RU" dirty="0"/>
              <a:t>До весны легли снега.</a:t>
            </a:r>
          </a:p>
          <a:p>
            <a:pPr marL="0" indent="0">
              <a:buNone/>
            </a:pPr>
            <a:r>
              <a:rPr lang="ru-RU" dirty="0"/>
              <a:t>Только месяц наш пройдёт,</a:t>
            </a:r>
          </a:p>
          <a:p>
            <a:pPr marL="0" indent="0">
              <a:buNone/>
            </a:pPr>
            <a:r>
              <a:rPr lang="ru-RU" dirty="0"/>
              <a:t> Мы встречаем Новый год.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(</a:t>
            </a:r>
            <a:r>
              <a:rPr lang="ru-RU" dirty="0"/>
              <a:t>Декабрь)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886" y="2026227"/>
            <a:ext cx="4180796" cy="4294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2586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TM04033923[[fn=Глубина]]</Template>
  <TotalTime>32</TotalTime>
  <Words>431</Words>
  <Application>Microsoft Office PowerPoint</Application>
  <PresentationFormat>Широкоэкранный</PresentationFormat>
  <Paragraphs>82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Corbel</vt:lpstr>
      <vt:lpstr>Глубина</vt:lpstr>
      <vt:lpstr>МОУ Вахромеевская СОШ</vt:lpstr>
      <vt:lpstr>Зимние слова.</vt:lpstr>
      <vt:lpstr>Стихотворения о зиме:</vt:lpstr>
      <vt:lpstr>Зимние пословицы:</vt:lpstr>
      <vt:lpstr>Зимние загадки: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Вахромеевская СОШ</dc:title>
  <dc:creator>Admin</dc:creator>
  <cp:lastModifiedBy>Admin</cp:lastModifiedBy>
  <cp:revision>4</cp:revision>
  <dcterms:created xsi:type="dcterms:W3CDTF">2015-03-10T16:55:45Z</dcterms:created>
  <dcterms:modified xsi:type="dcterms:W3CDTF">2015-03-10T17:28:37Z</dcterms:modified>
</cp:coreProperties>
</file>