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1" d="100"/>
          <a:sy n="71" d="100"/>
        </p:scale>
        <p:origin x="-135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0"/>
            <a:ext cx="3995936" cy="6858000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rgbClr val="7030A0"/>
                </a:solidFill>
              </a:rPr>
              <a:t>Ондар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Салбак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Арбай-ооловна</a:t>
            </a:r>
            <a:r>
              <a:rPr lang="ru-RU" b="1" i="1" dirty="0" smtClean="0">
                <a:solidFill>
                  <a:srgbClr val="7030A0"/>
                </a:solidFill>
              </a:rPr>
              <a:t>  Учитель физической культуры </a:t>
            </a:r>
            <a:r>
              <a:rPr lang="ru-RU" sz="3600" b="1" i="1" dirty="0" smtClean="0">
                <a:solidFill>
                  <a:srgbClr val="7030A0"/>
                </a:solidFill>
              </a:rPr>
              <a:t>МБОУ СОШ №2  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г. Чадана</a:t>
            </a:r>
            <a:endParaRPr lang="ru-RU" sz="3600" b="1" i="1" dirty="0"/>
          </a:p>
        </p:txBody>
      </p:sp>
      <p:pic>
        <p:nvPicPr>
          <p:cNvPr id="8" name="Содержимое 7" descr="Фото-002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5148064" cy="5877273"/>
          </a:xfrm>
          <a:solidFill>
            <a:srgbClr val="92D050"/>
          </a:solidFill>
        </p:spPr>
      </p:pic>
      <p:pic>
        <p:nvPicPr>
          <p:cNvPr id="102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15416"/>
            <a:ext cx="3828743" cy="423689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32978" cy="169639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педагогической деятельности: </a:t>
            </a:r>
            <a:endParaRPr lang="ru-RU" dirty="0"/>
          </a:p>
        </p:txBody>
      </p:sp>
      <p:graphicFrame>
        <p:nvGraphicFramePr>
          <p:cNvPr id="21" name="Содержимое 20"/>
          <p:cNvGraphicFramePr>
            <a:graphicFrameLocks noGrp="1"/>
          </p:cNvGraphicFramePr>
          <p:nvPr>
            <p:ph idx="1"/>
          </p:nvPr>
        </p:nvGraphicFramePr>
        <p:xfrm>
          <a:off x="0" y="1700809"/>
          <a:ext cx="9144000" cy="5157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64664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Год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Соревнование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Ф.И.учащихся </a:t>
                      </a:r>
                      <a:endParaRPr lang="ru-RU" dirty="0"/>
                    </a:p>
                  </a:txBody>
                  <a:tcPr/>
                </a:tc>
              </a:tr>
              <a:tr h="1503515"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Росгострах-турнире</a:t>
                      </a:r>
                      <a:r>
                        <a:rPr lang="ru-RU" baseline="0" dirty="0" smtClean="0"/>
                        <a:t> по баскетболу  среди девушек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Сборная команда</a:t>
                      </a:r>
                    </a:p>
                  </a:txBody>
                  <a:tcPr/>
                </a:tc>
              </a:tr>
              <a:tr h="1850480"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Чемпионате баскетбольной лиги «КЭС-БАСКЕТ»  среди девушек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Сборная команда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156549"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Калейдоскоп</a:t>
                      </a:r>
                      <a:r>
                        <a:rPr lang="ru-RU" baseline="0" dirty="0" smtClean="0"/>
                        <a:t> внеурочной деятельности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Девочки 3 «б» класса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Содержимое 3" descr="File_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395536" cy="648072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7438" cy="20333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907704" y="476672"/>
            <a:ext cx="6779096" cy="1656184"/>
          </a:xfrm>
        </p:spPr>
        <p:txBody>
          <a:bodyPr>
            <a:normAutofit/>
          </a:bodyPr>
          <a:lstStyle/>
          <a:p>
            <a:r>
              <a:rPr lang="ru-RU" dirty="0" smtClean="0"/>
              <a:t>Общие сведение </a:t>
            </a:r>
            <a:br>
              <a:rPr lang="ru-RU" dirty="0" smtClean="0"/>
            </a:br>
            <a:r>
              <a:rPr lang="ru-RU" dirty="0" smtClean="0"/>
              <a:t>о педагоге:</a:t>
            </a:r>
            <a:endParaRPr lang="ru-RU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18551"/>
            <a:ext cx="9144000" cy="4639449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315416"/>
            <a:ext cx="3312368" cy="366547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2132856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Фамилия Имя Отчества: </a:t>
            </a:r>
            <a:r>
              <a:rPr lang="ru-RU" sz="2400" dirty="0" err="1" smtClean="0">
                <a:solidFill>
                  <a:schemeClr val="bg1"/>
                </a:solidFill>
              </a:rPr>
              <a:t>Ондар</a:t>
            </a: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dirty="0" err="1" smtClean="0">
                <a:solidFill>
                  <a:schemeClr val="bg1"/>
                </a:solidFill>
              </a:rPr>
              <a:t>Салбак</a:t>
            </a: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dirty="0" err="1" smtClean="0">
                <a:solidFill>
                  <a:schemeClr val="bg1"/>
                </a:solidFill>
              </a:rPr>
              <a:t>Арбай-ооловна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Год рождение:</a:t>
            </a:r>
            <a:r>
              <a:rPr lang="ru-RU" sz="2400" dirty="0" smtClean="0">
                <a:solidFill>
                  <a:schemeClr val="bg1"/>
                </a:solidFill>
              </a:rPr>
              <a:t>1990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Образование: </a:t>
            </a:r>
            <a:r>
              <a:rPr lang="ru-RU" sz="2400" dirty="0" smtClean="0">
                <a:solidFill>
                  <a:schemeClr val="bg1"/>
                </a:solidFill>
              </a:rPr>
              <a:t>Высшее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Наименование образовательного учреждение: </a:t>
            </a:r>
            <a:r>
              <a:rPr lang="ru-RU" sz="2400" dirty="0" smtClean="0">
                <a:solidFill>
                  <a:schemeClr val="bg1"/>
                </a:solidFill>
              </a:rPr>
              <a:t>Тувинский  Государственный Университет  Факультет Физической культуры и спорта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Год окончания:</a:t>
            </a:r>
            <a:r>
              <a:rPr lang="ru-RU" sz="2400" dirty="0" smtClean="0">
                <a:solidFill>
                  <a:schemeClr val="bg1"/>
                </a:solidFill>
              </a:rPr>
              <a:t>2013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Полученная специальность и квалификация по диплому: </a:t>
            </a:r>
            <a:r>
              <a:rPr lang="ru-RU" sz="2400" dirty="0" smtClean="0">
                <a:solidFill>
                  <a:schemeClr val="bg1"/>
                </a:solidFill>
              </a:rPr>
              <a:t>Учитель  физической культуры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Общий трудовой стаж: </a:t>
            </a:r>
            <a:r>
              <a:rPr lang="ru-RU" sz="2400" dirty="0" smtClean="0">
                <a:solidFill>
                  <a:schemeClr val="bg1"/>
                </a:solidFill>
              </a:rPr>
              <a:t>2 г.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Педагогический стаж: </a:t>
            </a:r>
            <a:r>
              <a:rPr lang="ru-RU" sz="2400" dirty="0" smtClean="0">
                <a:solidFill>
                  <a:schemeClr val="bg1"/>
                </a:solidFill>
              </a:rPr>
              <a:t>1 г.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Электронный  адрес:  </a:t>
            </a:r>
            <a:r>
              <a:rPr lang="en-US" sz="2400" dirty="0" smtClean="0">
                <a:solidFill>
                  <a:schemeClr val="bg1"/>
                </a:solidFill>
              </a:rPr>
              <a:t>aidis888@mail.ru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274638"/>
            <a:ext cx="7092280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Проблема над который работает учитель:  </a:t>
            </a:r>
            <a:endParaRPr lang="ru-RU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4000" cy="522920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171400"/>
            <a:ext cx="2701534" cy="298952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7544" y="2071678"/>
            <a:ext cx="82478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Развитие  физических качеств  учащихся начальной  в  школе через  подвижные игры 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Обоснование: </a:t>
            </a:r>
            <a:endParaRPr lang="ru-RU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340768"/>
            <a:ext cx="9143999" cy="5517232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11560" y="1556792"/>
            <a:ext cx="8280920" cy="403244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Современные дети много сидеть компьютерами, телевизорами, планшетами и поэтому они малоподвижные. 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59832" cy="33860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Цель: </a:t>
            </a:r>
            <a:endParaRPr lang="ru-RU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525780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3685884" cy="407880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43608" y="2071678"/>
            <a:ext cx="76717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Процессе подвижных игр, у учащихся развивается физических качеств 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171400"/>
            <a:ext cx="2970100" cy="328671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11560" y="2071678"/>
            <a:ext cx="828092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>
                <a:solidFill>
                  <a:srgbClr val="FF0066"/>
                </a:solidFill>
              </a:rPr>
              <a:t>Образовательная: 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Обучить подвижные и тувинские подвижные игры;</a:t>
            </a:r>
          </a:p>
          <a:p>
            <a:pPr marL="342900" indent="-342900">
              <a:buFontTx/>
              <a:buAutoNum type="arabicPeriod"/>
            </a:pPr>
            <a:r>
              <a:rPr lang="ru-RU" sz="4400" dirty="0" smtClean="0">
                <a:solidFill>
                  <a:srgbClr val="FF0066"/>
                </a:solidFill>
              </a:rPr>
              <a:t> </a:t>
            </a:r>
            <a:r>
              <a:rPr lang="ru-RU" sz="4000" dirty="0" smtClean="0">
                <a:solidFill>
                  <a:srgbClr val="FF0066"/>
                </a:solidFill>
              </a:rPr>
              <a:t>Воспитательная: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Воспитывать самостоятельность  и активность дисциплинированность чувства  коллективизма;</a:t>
            </a:r>
          </a:p>
          <a:p>
            <a:pPr marL="342900" indent="-342900">
              <a:buFontTx/>
              <a:buAutoNum type="arabicPeriod"/>
            </a:pPr>
            <a:r>
              <a:rPr lang="ru-RU" sz="4000" dirty="0" err="1" smtClean="0">
                <a:solidFill>
                  <a:srgbClr val="FF0066"/>
                </a:solidFill>
              </a:rPr>
              <a:t>Оздоравительная</a:t>
            </a:r>
            <a:r>
              <a:rPr lang="ru-RU" sz="4000" dirty="0" smtClean="0">
                <a:solidFill>
                  <a:srgbClr val="FF0066"/>
                </a:solidFill>
              </a:rPr>
              <a:t>: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Развивается быстрота, ловкость, сила, выносливость.</a:t>
            </a:r>
          </a:p>
          <a:p>
            <a:pPr marL="342900" indent="-342900">
              <a:buAutoNum type="arabicPeriod"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Классы который работает педагог:</a:t>
            </a:r>
            <a:endParaRPr lang="ru-RU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1"/>
            <a:ext cx="1343318" cy="148651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2071678"/>
            <a:ext cx="8712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Начальная  школа:  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1 «б», 2 «а, б», 3 «а, б»;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Основная школа: 11 класс (девушки);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Спортивные секции: </a:t>
            </a:r>
            <a:r>
              <a:rPr lang="ru-RU" sz="4000" dirty="0" err="1" smtClean="0">
                <a:solidFill>
                  <a:srgbClr val="7030A0"/>
                </a:solidFill>
              </a:rPr>
              <a:t>волейбол,баскетбол</a:t>
            </a:r>
            <a:r>
              <a:rPr lang="ru-RU" sz="4000" dirty="0" smtClean="0">
                <a:solidFill>
                  <a:srgbClr val="7030A0"/>
                </a:solidFill>
              </a:rPr>
              <a:t> - 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7-11 классы (девушки):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инновационных </a:t>
            </a:r>
            <a:br>
              <a:rPr lang="ru-RU" dirty="0" smtClean="0"/>
            </a:br>
            <a:r>
              <a:rPr lang="ru-RU" dirty="0" smtClean="0"/>
              <a:t>образовательных технологий: </a:t>
            </a:r>
            <a:endParaRPr lang="ru-RU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525780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619672" cy="179233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1772816"/>
            <a:ext cx="85358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Название технологии: </a:t>
            </a:r>
            <a:r>
              <a:rPr lang="ru-RU" sz="3200" dirty="0" err="1" smtClean="0">
                <a:solidFill>
                  <a:schemeClr val="bg1"/>
                </a:solidFill>
              </a:rPr>
              <a:t>Здоровьесберегающие</a:t>
            </a:r>
            <a:r>
              <a:rPr lang="ru-RU" sz="3200" dirty="0" smtClean="0">
                <a:solidFill>
                  <a:schemeClr val="bg1"/>
                </a:solidFill>
              </a:rPr>
              <a:t> использование  технологии.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Классы  в  которых используется технологии: 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1 «б», 2 «а, б», 3 «а, б»;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Обоснование применение: </a:t>
            </a:r>
            <a:r>
              <a:rPr lang="ru-RU" sz="3200" dirty="0" smtClean="0">
                <a:solidFill>
                  <a:schemeClr val="bg1"/>
                </a:solidFill>
              </a:rPr>
              <a:t>Снижение уровня физических данных  учащихся;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Полученный прогнозируемый результат: </a:t>
            </a:r>
            <a:r>
              <a:rPr lang="ru-RU" sz="3200" dirty="0" smtClean="0">
                <a:solidFill>
                  <a:schemeClr val="bg1"/>
                </a:solidFill>
              </a:rPr>
              <a:t>Улучшение физических  способностей учащихся.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065667"/>
            <a:ext cx="1619672" cy="179233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851104" cy="1584176"/>
          </a:xfrm>
        </p:spPr>
        <p:txBody>
          <a:bodyPr>
            <a:noAutofit/>
          </a:bodyPr>
          <a:lstStyle/>
          <a:p>
            <a:r>
              <a:rPr lang="ru-RU" sz="2800" dirty="0" smtClean="0"/>
              <a:t>Использование современных образовательных технологий в процессе  обучение по предмету и воспитательной работе  </a:t>
            </a:r>
            <a:endParaRPr lang="ru-RU" sz="2800" dirty="0"/>
          </a:p>
        </p:txBody>
      </p:sp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9143999" cy="4797152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7438" cy="20333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2071678"/>
            <a:ext cx="85358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Здоровье сбережение технологии: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7030A0"/>
                </a:solidFill>
              </a:rPr>
              <a:t>Физкультурно-оздоровительные технологии;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7030A0"/>
                </a:solidFill>
              </a:rPr>
              <a:t> Дифференцированный и личностно – ориентированный подход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7030A0"/>
                </a:solidFill>
              </a:rPr>
              <a:t> Технология  развивающего обучения;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7030A0"/>
                </a:solidFill>
              </a:rPr>
              <a:t> Информационно- коммуникационные и  </a:t>
            </a:r>
            <a:r>
              <a:rPr lang="en-US" sz="3600" dirty="0" smtClean="0">
                <a:solidFill>
                  <a:srgbClr val="7030A0"/>
                </a:solidFill>
              </a:rPr>
              <a:t>Internet </a:t>
            </a:r>
            <a:r>
              <a:rPr lang="ru-RU" sz="3600" dirty="0" err="1" smtClean="0">
                <a:solidFill>
                  <a:srgbClr val="7030A0"/>
                </a:solidFill>
              </a:rPr>
              <a:t>технологие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313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Ондар Салбак Арбай-ооловна  Учитель физической культуры МБОУ СОШ №2   г. Чадана</vt:lpstr>
      <vt:lpstr>Общие сведение  о педагоге:</vt:lpstr>
      <vt:lpstr>Проблема над который работает учитель:  </vt:lpstr>
      <vt:lpstr>             Обоснование: </vt:lpstr>
      <vt:lpstr>           Цель: </vt:lpstr>
      <vt:lpstr>Задачи:</vt:lpstr>
      <vt:lpstr>Классы который работает педагог:</vt:lpstr>
      <vt:lpstr>Использование инновационных  образовательных технологий: </vt:lpstr>
      <vt:lpstr>Использование современных образовательных технологий в процессе  обучение по предмету и воспитательной работе  </vt:lpstr>
      <vt:lpstr>Результаты педагогической деятельности: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1</cp:lastModifiedBy>
  <cp:revision>40</cp:revision>
  <dcterms:created xsi:type="dcterms:W3CDTF">2012-05-18T13:41:25Z</dcterms:created>
  <dcterms:modified xsi:type="dcterms:W3CDTF">2015-03-13T06:47:24Z</dcterms:modified>
</cp:coreProperties>
</file>