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9E13530-5A8B-4499-8FC6-D01BF8FAB4BF}" type="datetimeFigureOut">
              <a:rPr lang="ru-RU" smtClean="0"/>
              <a:pPr/>
              <a:t>12.12.2014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A78CB6C-F79F-42FC-A16D-938C61D394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348"/>
            <a:ext cx="7772400" cy="120956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Мастер-класс «Роза из конфеты и гофрированной бумаги»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2756" y="5517232"/>
            <a:ext cx="6400800" cy="134076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Автор-составитель - учитель высшей квалификационной категории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 МОУ СОШ № 40 г. Владимира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Невская Татьяна Александровна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6524">
            <a:off x="4739784" y="1630378"/>
            <a:ext cx="4165593" cy="34411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236" y="1957572"/>
            <a:ext cx="3769822" cy="2984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92420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95973" y="416194"/>
            <a:ext cx="2989849" cy="26787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1196752"/>
            <a:ext cx="3008313" cy="432047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С</a:t>
            </a:r>
            <a:r>
              <a:rPr lang="ru-RU" sz="2400" b="1" i="1" dirty="0" smtClean="0">
                <a:solidFill>
                  <a:srgbClr val="002060"/>
                </a:solidFill>
              </a:rPr>
              <a:t> помощью шпажки завернуть </a:t>
            </a:r>
            <a:r>
              <a:rPr lang="ru-RU" sz="2400" b="1" i="1" dirty="0">
                <a:solidFill>
                  <a:srgbClr val="002060"/>
                </a:solidFill>
              </a:rPr>
              <a:t>края лепестков  </a:t>
            </a:r>
            <a:r>
              <a:rPr lang="ru-RU" sz="2400" b="1" i="1" dirty="0" smtClean="0">
                <a:solidFill>
                  <a:srgbClr val="002060"/>
                </a:solidFill>
              </a:rPr>
              <a:t>как у натуральной розы.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Вытянуть середину.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3059832" y="260648"/>
            <a:ext cx="2715490" cy="29398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70448" y="3429000"/>
            <a:ext cx="3178763" cy="308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4565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951992" y="451402"/>
            <a:ext cx="3783632" cy="32581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692697"/>
            <a:ext cx="3008313" cy="41044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На  бутон с конфетой прикладывайте лепестки роз . Плотно закрепите основания лепестков ниткой. Расправьте розу.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03848" y="4080195"/>
            <a:ext cx="2460639" cy="2592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80195"/>
            <a:ext cx="280831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4227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89581" y="1340768"/>
            <a:ext cx="5458691" cy="30618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764705"/>
            <a:ext cx="2759224" cy="44644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Вырезать  полоску зеленого цвета размером 3 × 2 см.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Вырезать верхний край как показано на фото.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58266">
            <a:off x="1331640" y="213285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см.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6656765">
            <a:off x="395536" y="285293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см.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1314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1794148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7544" y="3212976"/>
            <a:ext cx="4680520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5" y="188641"/>
            <a:ext cx="3407296" cy="35283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Закрутить края листочков, растянуть основание.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11320" y="188640"/>
            <a:ext cx="294465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9228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0"/>
            <a:ext cx="5535488" cy="45243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476672"/>
            <a:ext cx="3008313" cy="45365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Плотно закрепить листочки вокруг основания розы с помощью клея.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369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-727060" y="1023204"/>
            <a:ext cx="3686617" cy="20174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548680"/>
            <a:ext cx="3008313" cy="61206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Вырезать полоску зеленого  цвета шириной 1-2 см. (поперек гофры). Обернуть шпажку(начиная от основания розы) немного растягивая бумагу, закрепить по мере необходимости клеем.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439651" y="2312877"/>
            <a:ext cx="5040562" cy="352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2284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88640"/>
            <a:ext cx="4104456" cy="27363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3212976"/>
            <a:ext cx="3008313" cy="34563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Роза готова!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Можно сделать несколько таких роз и оформить прекрасные букеты из конфет.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5576" y="260648"/>
            <a:ext cx="3300892" cy="2952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356992"/>
            <a:ext cx="4601528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8314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52728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Мои работы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51" y="836712"/>
            <a:ext cx="4888358" cy="432048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49788" y="2259124"/>
            <a:ext cx="4032448" cy="406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95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-2187624"/>
            <a:ext cx="8229600" cy="1600200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3528" y="260648"/>
            <a:ext cx="4211960" cy="4176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99992" y="2060848"/>
            <a:ext cx="4608512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906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1560" y="332656"/>
            <a:ext cx="8064896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2801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Цель мастер-класса</a:t>
            </a:r>
            <a:r>
              <a:rPr lang="ru-RU" sz="2800" b="1" dirty="0" smtClean="0"/>
              <a:t>-передача коллегам личного профессионального опыта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291264" cy="36724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Задачи мастер-класса 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 создание условий для профессионального общения, самореализации и стимулирования роста творческого потенциала педагогов;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 повышение профессионального мастерства педагогов;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 распространение опыта работы с гофрированной бумагой.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17891">
            <a:off x="5647153" y="3929468"/>
            <a:ext cx="3093238" cy="247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4580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 Желаю успеха!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348880"/>
            <a:ext cx="640871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17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743910" y="1376774"/>
            <a:ext cx="5400596" cy="4896544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755576" y="0"/>
            <a:ext cx="7128792" cy="764704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Для  работы необходимо: 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0" y="1124744"/>
            <a:ext cx="4175445" cy="511256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бамбуковые палочки;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к</a:t>
            </a:r>
            <a:r>
              <a:rPr lang="ru-RU" b="1" i="1" dirty="0" smtClean="0">
                <a:solidFill>
                  <a:srgbClr val="002060"/>
                </a:solidFill>
              </a:rPr>
              <a:t>онфета;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гофрированная бумага (два цвета);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клей;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к</a:t>
            </a:r>
            <a:r>
              <a:rPr lang="ru-RU" b="1" i="1" dirty="0" smtClean="0">
                <a:solidFill>
                  <a:srgbClr val="002060"/>
                </a:solidFill>
              </a:rPr>
              <a:t>репкие нитки;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н</a:t>
            </a:r>
            <a:r>
              <a:rPr lang="ru-RU" b="1" i="1" dirty="0" smtClean="0">
                <a:solidFill>
                  <a:srgbClr val="002060"/>
                </a:solidFill>
              </a:rPr>
              <a:t>ожницы;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линейка</a:t>
            </a:r>
          </a:p>
          <a:p>
            <a:endParaRPr lang="ru-RU" dirty="0" smtClean="0"/>
          </a:p>
        </p:txBody>
      </p:sp>
      <p:pic>
        <p:nvPicPr>
          <p:cNvPr id="1026" name="Picture 2" descr="C:\Users\user\Desktop\фото линейки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4345" y="422108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6978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4392488" cy="4752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400" dirty="0">
                <a:solidFill>
                  <a:srgbClr val="002060"/>
                </a:solidFill>
                <a:effectLst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    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Взять  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>шпажку, немного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развернуть 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>«хвостик»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обертки конфеты </a:t>
            </a:r>
            <a:r>
              <a:rPr lang="ru-RU" sz="2400" b="1" i="1">
                <a:solidFill>
                  <a:srgbClr val="002060"/>
                </a:solidFill>
                <a:effectLst/>
              </a:rPr>
              <a:t>и </a:t>
            </a:r>
            <a:r>
              <a:rPr lang="ru-RU" sz="2400" b="1" i="1" smtClean="0">
                <a:solidFill>
                  <a:srgbClr val="002060"/>
                </a:solidFill>
                <a:effectLst/>
              </a:rPr>
              <a:t>намотать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ее на шпажку. Зафиксировать нитками обмотав 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>несколько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раз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>.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>Должна получиться палочка с конфетой наверху. Убедитесь, что она надежно </a:t>
            </a:r>
            <a:r>
              <a:rPr lang="ru-RU" sz="2400" b="1" i="1" dirty="0" smtClean="0">
                <a:solidFill>
                  <a:srgbClr val="002060"/>
                </a:solidFill>
                <a:effectLst/>
              </a:rPr>
              <a:t>прикреплена.</a:t>
            </a:r>
            <a:r>
              <a:rPr lang="ru-RU" sz="2400" b="1" i="1" dirty="0">
                <a:solidFill>
                  <a:srgbClr val="002060"/>
                </a:solidFill>
                <a:effectLst/>
              </a:rPr>
              <a:t/>
            </a:r>
            <a:br>
              <a:rPr lang="ru-RU" sz="2400" b="1" i="1" dirty="0">
                <a:solidFill>
                  <a:srgbClr val="002060"/>
                </a:solidFill>
                <a:effectLst/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7461448"/>
            <a:ext cx="6400800" cy="21602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139952" y="1052736"/>
            <a:ext cx="5472608" cy="4176464"/>
          </a:xfrm>
        </p:spPr>
      </p:pic>
    </p:spTree>
    <p:extLst>
      <p:ext uri="{BB962C8B-B14F-4D97-AF65-F5344CB8AC3E}">
        <p14:creationId xmlns:p14="http://schemas.microsoft.com/office/powerpoint/2010/main" xmlns="" val="14120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Вырезать  прямоугольник размером 7×6 см (для бутона)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2455062" y="577386"/>
            <a:ext cx="4377891" cy="6336704"/>
          </a:xfrm>
        </p:spPr>
      </p:pic>
      <p:sp>
        <p:nvSpPr>
          <p:cNvPr id="10" name="TextBox 9"/>
          <p:cNvSpPr txBox="1"/>
          <p:nvPr/>
        </p:nvSpPr>
        <p:spPr>
          <a:xfrm>
            <a:off x="3923928" y="2924944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7 см.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4082349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 6 см.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6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5289328" y="-384672"/>
            <a:ext cx="2989488" cy="4280130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4248471" cy="2808312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Срезать верх прямоугольника (как показано на рисунке).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Верх растянуть, вытянуть середину.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096"/>
          <a:stretch/>
        </p:blipFill>
        <p:spPr>
          <a:xfrm rot="5400000">
            <a:off x="825245" y="2945121"/>
            <a:ext cx="3168353" cy="42801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colorTemperature colorTemp="88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5400094" y="3537010"/>
            <a:ext cx="30963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894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196752"/>
            <a:ext cx="3008313" cy="36877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Обвернуть конфету бутоном и крепко закрепить нитками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3527884" y="872716"/>
            <a:ext cx="6048672" cy="4824536"/>
          </a:xfrm>
        </p:spPr>
      </p:pic>
    </p:spTree>
    <p:extLst>
      <p:ext uri="{BB962C8B-B14F-4D97-AF65-F5344CB8AC3E}">
        <p14:creationId xmlns:p14="http://schemas.microsoft.com/office/powerpoint/2010/main" xmlns="" val="675820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476672"/>
            <a:ext cx="5760640" cy="56886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836713"/>
            <a:ext cx="3131840" cy="27363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Вырезать пять прямоугольников размером 4×8 см. вдоль гофры.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595789">
            <a:off x="4067944" y="119675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 см.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3839315">
            <a:off x="4023104" y="285293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 см.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6754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167844" y="872716"/>
            <a:ext cx="6336704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3008313" cy="36877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Вырезать лепестки роз по форме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085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207</TotalTime>
  <Words>266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Мастер-класс «Роза из конфеты и гофрированной бумаги»</vt:lpstr>
      <vt:lpstr>   Цель мастер-класса-передача коллегам личного профессионального опыта</vt:lpstr>
      <vt:lpstr>Для  работы необходимо:  </vt:lpstr>
      <vt:lpstr>            Взять  шпажку, немного развернуть «хвостик» обертки конфеты и намотать ее на шпажку. Зафиксировать нитками обмотав несколько раз. Должна получиться палочка с конфетой наверху. Убедитесь, что она надежно прикреплена. </vt:lpstr>
      <vt:lpstr>Вырезать  прямоугольник размером 7×6 см (для бутона)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Мои работы</vt:lpstr>
      <vt:lpstr>Слайд 18</vt:lpstr>
      <vt:lpstr>Слайд 19</vt:lpstr>
      <vt:lpstr>Спасибо за внимание! Желаю успеха!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«Роза из гофрированной бумаги»</dc:title>
  <dc:creator>user</dc:creator>
  <cp:lastModifiedBy>Agent</cp:lastModifiedBy>
  <cp:revision>46</cp:revision>
  <dcterms:created xsi:type="dcterms:W3CDTF">2014-09-25T14:11:17Z</dcterms:created>
  <dcterms:modified xsi:type="dcterms:W3CDTF">2014-12-12T18:05:05Z</dcterms:modified>
</cp:coreProperties>
</file>