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7" r:id="rId9"/>
    <p:sldId id="265" r:id="rId10"/>
    <p:sldId id="266" r:id="rId11"/>
    <p:sldId id="262" r:id="rId12"/>
    <p:sldId id="263" r:id="rId13"/>
    <p:sldId id="264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F912E-C365-4804-A4F8-A29F0B703DCA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EADD-B296-48FA-B1BE-4258CAC167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F912E-C365-4804-A4F8-A29F0B703DCA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EADD-B296-48FA-B1BE-4258CAC167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F912E-C365-4804-A4F8-A29F0B703DCA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EADD-B296-48FA-B1BE-4258CAC167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F912E-C365-4804-A4F8-A29F0B703DCA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EADD-B296-48FA-B1BE-4258CAC167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F912E-C365-4804-A4F8-A29F0B703DCA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EADD-B296-48FA-B1BE-4258CAC167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F912E-C365-4804-A4F8-A29F0B703DCA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EADD-B296-48FA-B1BE-4258CAC167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F912E-C365-4804-A4F8-A29F0B703DCA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EADD-B296-48FA-B1BE-4258CAC167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F912E-C365-4804-A4F8-A29F0B703DCA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EADD-B296-48FA-B1BE-4258CAC167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F912E-C365-4804-A4F8-A29F0B703DCA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EADD-B296-48FA-B1BE-4258CAC167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F912E-C365-4804-A4F8-A29F0B703DCA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EADD-B296-48FA-B1BE-4258CAC167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F912E-C365-4804-A4F8-A29F0B703DCA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EADD-B296-48FA-B1BE-4258CAC167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F912E-C365-4804-A4F8-A29F0B703DCA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EEADD-B296-48FA-B1BE-4258CAC167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85;&#1072;&#1096;&#1072;%20&#1089;&#1080;&#1083;&#1072;\&#1062;&#1074;&#1077;&#1090;&#1099;%20-%20&#1041;&#1086;&#1075;&#1072;&#1090;&#1099;&#1088;&#1089;&#1082;&#1072;&#1103;%20&#1089;&#1080;&#1083;&#1072;%20(mp3ostrov.com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8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dreamworlds.ru/uploads/posts/2010-12/thumbs/1292874308_010.jpg" TargetMode="External"/><Relationship Id="rId13" Type="http://schemas.openxmlformats.org/officeDocument/2006/relationships/hyperlink" Target="http://dreamworlds.ru/uploads/posts/2010-12/thumbs/1292874222_009.jpg" TargetMode="External"/><Relationship Id="rId3" Type="http://schemas.openxmlformats.org/officeDocument/2006/relationships/hyperlink" Target="http://s16.radikal.ru/i191/1302/a3/5a79f08d95ed.jpg" TargetMode="External"/><Relationship Id="rId7" Type="http://schemas.openxmlformats.org/officeDocument/2006/relationships/hyperlink" Target="http://i41.fastpic.ru/big/2012/0709/7f/7edc33c42bbfa23747e67cd48978f07f.png" TargetMode="External"/><Relationship Id="rId12" Type="http://schemas.openxmlformats.org/officeDocument/2006/relationships/hyperlink" Target="http://dreamworlds.ru/uploads/posts/2010-12/thumbs/1292874215_008.jpg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rtgide.com/uploads/posts/cliparts/184baff44abb1a67dbe35b2e47a3dc90.jpg" TargetMode="External"/><Relationship Id="rId11" Type="http://schemas.openxmlformats.org/officeDocument/2006/relationships/hyperlink" Target="http://dreamworlds.ru/uploads/posts/2010-12/thumbs/1292873928_005.jpg" TargetMode="External"/><Relationship Id="rId5" Type="http://schemas.openxmlformats.org/officeDocument/2006/relationships/hyperlink" Target="http://img01.chitalnya.ru/upload2/415/09c6d305f0a8853cc9552d02e90a7c70.jpg" TargetMode="External"/><Relationship Id="rId10" Type="http://schemas.openxmlformats.org/officeDocument/2006/relationships/hyperlink" Target="http://dreamworlds.ru/uploads/posts/2010-12/thumbs/1292873804_004.jpg" TargetMode="External"/><Relationship Id="rId4" Type="http://schemas.openxmlformats.org/officeDocument/2006/relationships/hyperlink" Target="http://www.profi-forex.org/system/news/1232_video.jpg" TargetMode="External"/><Relationship Id="rId9" Type="http://schemas.openxmlformats.org/officeDocument/2006/relationships/hyperlink" Target="http://dreamworlds.ru/uploads/posts/2010-12/thumbs/1292873867_003.jpg" TargetMode="External"/><Relationship Id="rId14" Type="http://schemas.openxmlformats.org/officeDocument/2006/relationships/hyperlink" Target="http://s58.radikal.ru/i162/1203/68/5b3150849ac9.gi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Цветы - Богатырская сила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612560" y="6165304"/>
            <a:ext cx="304800" cy="304800"/>
          </a:xfrm>
          <a:prstGeom prst="rect">
            <a:avLst/>
          </a:prstGeom>
        </p:spPr>
      </p:pic>
      <p:pic>
        <p:nvPicPr>
          <p:cNvPr id="8" name="Рисунок 7" descr="нс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2708920"/>
            <a:ext cx="9612560" cy="2016224"/>
          </a:xfrm>
          <a:prstGeom prst="rect">
            <a:avLst/>
          </a:prstGeom>
        </p:spPr>
      </p:pic>
      <p:pic>
        <p:nvPicPr>
          <p:cNvPr id="9" name="Рисунок 8" descr="7edc33c42bbfa23747e67cd48978f07f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131840" y="419869"/>
            <a:ext cx="3171825" cy="2505075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84baff44abb1a67dbe35b2e47a3dc90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-3132856" y="0"/>
            <a:ext cx="3528392" cy="3514725"/>
          </a:xfrm>
          <a:prstGeom prst="rect">
            <a:avLst/>
          </a:prstGeom>
        </p:spPr>
      </p:pic>
      <p:pic>
        <p:nvPicPr>
          <p:cNvPr id="5" name="Рисунок 4" descr="184baff44abb1a67dbe35b2e47a3dc90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6456" y="0"/>
            <a:ext cx="3168352" cy="3514725"/>
          </a:xfrm>
          <a:prstGeom prst="rect">
            <a:avLst/>
          </a:prstGeom>
        </p:spPr>
      </p:pic>
      <p:pic>
        <p:nvPicPr>
          <p:cNvPr id="6" name="Рисунок 5" descr="184baff44abb1a67dbe35b2e47a3dc90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776" y="764704"/>
            <a:ext cx="3810000" cy="3514725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-1.11111E-6 C 0.04444 -0.00185 0.08888 -0.00648 0.13333 -0.00555 C 0.13732 -0.00555 0.14027 -0.00023 0.14374 0.00278 C 0.14999 0.0081 0.15624 0.01389 0.16249 0.01945 C 0.1644 0.0213 0.16874 0.025 0.16874 0.025 C 0.1743 0.04722 0.16597 0.0213 0.17708 0.03611 C 0.18055 0.04074 0.18263 0.04722 0.18541 0.05278 C 0.18663 0.05533 0.18645 0.05857 0.18749 0.06111 C 0.18992 0.0669 0.19426 0.07153 0.19583 0.07778 C 0.19878 0.08935 0.19669 0.08357 0.20208 0.09445 C 0.20538 0.11204 0.2026 0.10232 0.21249 0.12222 L 0.21249 0.12222 C 0.21718 0.1412 0.22083 0.15833 0.22499 0.17778 C 0.22569 0.2037 0.22551 0.22963 0.22708 0.25556 C 0.22725 0.25857 0.22777 0.24954 0.22916 0.24722 C 0.23281 0.24097 0.23749 0.23611 0.24166 0.23056 C 0.25138 0.21759 0.24635 0.22546 0.25624 0.20556 C 0.25746 0.20301 0.26024 0.20324 0.26249 0.20278 C 0.27985 0.19954 0.29704 0.19722 0.31458 0.19445 C 0.3236 0.20255 0.33072 0.21158 0.3394 0.21945 C 0.34374 0.23634 0.35294 0.25394 0.35833 0.26945 C 0.36544 0.28982 0.35451 0.26412 0.36249 0.28889 C 0.36354 0.2919 0.36562 0.29421 0.36666 0.29722 C 0.3684 0.30185 0.36979 0.31227 0.37083 0.31667 C 0.37604 0.34005 0.38176 0.36204 0.38541 0.38611 C 0.38854 0.37361 0.39461 0.36366 0.39999 0.35278 C 0.40121 0.35023 0.40104 0.34699 0.40208 0.34445 C 0.40451 0.33866 0.40763 0.33333 0.41041 0.32778 C 0.41163 0.32523 0.41458 0.32593 0.41666 0.325 C 0.42274 0.31273 0.41788 0.31829 0.42916 0.31389 C 0.43333 0.31227 0.44166 0.30833 0.44166 0.30833 C 0.47083 0.30995 0.48367 0.30671 0.50624 0.31667 C 0.51423 0.32732 0.52586 0.33009 0.53333 0.34167 C 0.54288 0.35671 0.55121 0.37315 0.56041 0.38889 C 0.5618 0.39445 0.56215 0.4007 0.56458 0.40556 C 0.56597 0.40833 0.5677 0.41088 0.56874 0.41389 C 0.57447 0.43079 0.57534 0.44792 0.58333 0.46389 C 0.58402 0.46111 0.58437 0.4581 0.58541 0.45556 C 0.58645 0.45255 0.58854 0.45023 0.58958 0.44722 C 0.59062 0.44375 0.59044 0.43958 0.59166 0.43611 C 0.59635 0.42361 0.60624 0.40185 0.6144 0.39445 C 0.61874 0.37778 0.61319 0.39375 0.62499 0.38056 C 0.6269 0.37847 0.62708 0.37408 0.62916 0.37222 C 0.63281 0.36921 0.63732 0.36852 0.64166 0.36667 C 0.64496 0.36528 0.65711 0.35556 0.66041 0.35278 C 0.68038 0.3537 0.70051 0.35394 0.72083 0.35556 C 0.73385 0.35671 0.746 0.37083 0.75833 0.375 C 0.76926 0.38588 0.78038 0.39283 0.79166 0.40278 C 0.8151 0.42361 0.82933 0.47801 0.84583 0.51111 C 0.85781 0.53519 0.83419 0.50116 0.85416 0.52778 C 0.85607 0.53796 0.85902 0.54375 0.86249 0.55278 " pathEditMode="relative" ptsTypes="ffffffffffFfffffffffffffffffffffffffffffffffffffffA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11111E-6 C -0.00069 -0.00278 -0.00052 -0.00625 -0.00208 -0.00833 C -0.00365 -0.01042 -0.00642 -0.00972 -0.00833 -0.01111 C -0.01597 -0.0162 -0.02066 -0.01945 -0.02917 -0.02222 C -0.05764 -0.0213 -0.08611 -0.02107 -0.11458 -0.01945 C -0.12187 -0.01898 -0.13542 -0.01111 -0.13542 -0.01111 C -0.14028 -0.00139 -0.14653 0.00231 -0.15208 0.01111 C -0.16667 0.03426 -0.14427 0.00347 -0.1625 0.02778 C -0.16701 0.0456 -0.17552 0.06088 -0.18125 0.07778 C -0.18507 0.08935 -0.18576 0.09653 -0.1875 0.10833 C -0.19687 0.08958 -0.18576 0.10787 -0.19792 0.09722 C -0.20868 0.08773 -0.2 0.08518 -0.21667 0.07778 C -0.23941 0.06759 -0.20486 0.0838 -0.22917 0.06944 C -0.24149 0.06227 -0.25139 0.06065 -0.26458 0.05833 C -0.27917 0.05926 -0.29375 0.05949 -0.30833 0.06111 C -0.31545 0.0618 -0.32222 0.06991 -0.32917 0.07222 C -0.33559 0.07778 -0.34167 0.08055 -0.34792 0.08611 C -0.35469 0.09977 -0.36406 0.10463 -0.37083 0.11667 C -0.37083 0.11667 -0.38125 0.1375 -0.38351 0.14167 C -0.38611 0.14722 -0.39028 0.15208 -0.39167 0.15833 C -0.39566 0.17384 -0.40087 0.18565 -0.40625 0.2 C -0.40729 0.20255 -0.40694 0.20602 -0.40833 0.20833 C -0.4099 0.21088 -0.4125 0.21204 -0.41458 0.21389 C -0.42899 0.18495 -0.40608 0.22824 -0.42708 0.2 C -0.44375 0.17778 -0.4276 0.1868 -0.44167 0.18055 C -0.44236 0.17778 -0.44219 0.1743 -0.44375 0.17222 C -0.44531 0.17014 -0.44809 0.17083 -0.45 0.16944 C -0.45226 0.16805 -0.45399 0.16528 -0.45625 0.16389 C -0.46597 0.1581 -0.47708 0.15555 -0.4875 0.15278 C -0.49288 0.15324 -0.52292 0.15185 -0.53333 0.16111 C -0.54323 0.16991 -0.53715 0.16551 -0.55208 0.17222 C -0.55417 0.17315 -0.55833 0.175 -0.55833 0.175 C -0.56042 0.17778 -0.56215 0.18125 -0.56458 0.18333 C -0.56649 0.18495 -0.5691 0.18426 -0.57083 0.18611 C -0.57274 0.18819 -0.57344 0.1919 -0.575 0.19444 C -0.57969 0.20185 -0.58247 0.20231 -0.58542 0.21111 C -0.58837 0.21991 -0.58958 0.23611 -0.59375 0.24444 C -0.59774 0.25231 -0.60104 0.26111 -0.60417 0.26944 C -0.61007 0.28495 -0.60434 0.2919 -0.61667 0.30278 C -0.63281 0.2956 -0.64826 0.28773 -0.66458 0.28055 C -0.66788 0.27917 -0.67153 0.27893 -0.675 0.27778 C -0.67917 0.27616 -0.6875 0.27222 -0.6875 0.27222 C -0.70278 0.27315 -0.71806 0.27292 -0.73333 0.275 C -0.75035 0.27731 -0.76181 0.29329 -0.77708 0.3 C -0.78455 0.30995 -0.78993 0.32153 -0.79583 0.33333 C -0.79722 0.33611 -0.79861 0.33889 -0.8 0.34167 C -0.80139 0.34444 -0.80417 0.35 -0.80417 0.35 C -0.80677 0.36366 -0.80868 0.37731 -0.81458 0.38889 C -0.81823 0.4088 -0.82083 0.42639 -0.82083 0.44722 " pathEditMode="relative" ptsTypes="ffffffffffffffffffffffffffffffffffffffffffffffffA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Алеша1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45413"/>
            <a:ext cx="2490291" cy="368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аленушка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854" y="1534785"/>
            <a:ext cx="1211246" cy="377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илья1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481471"/>
            <a:ext cx="2532782" cy="3519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настасья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97944" y="1921836"/>
            <a:ext cx="1646056" cy="3564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добрыня1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2895722"/>
            <a:ext cx="2940348" cy="3681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лабава1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68004" y="3381362"/>
            <a:ext cx="1923246" cy="347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4.44444E-6 0 L -0.00035 0.146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3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300"/>
                            </p:stCondLst>
                            <p:childTnLst>
                              <p:par>
                                <p:cTn id="19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29 -0.14722 L 0.18351 -0.20046 C 0.20486 -0.2125 0.23663 -0.21921 0.26962 -0.21921 C 0.30747 -0.21921 0.33768 -0.2125 0.35903 -0.20046 L 0.46042 -0.14722 " pathEditMode="relative" rAng="0" ptsTypes="FffFF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-3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-3.7037E-6 C 0.00364 0.01389 0.0019 0.02986 -0.00608 0.04005 C -0.00799 0.04745 -0.01042 0.06481 -0.01407 0.07199 C -0.01667 0.07731 -0.02206 0.08796 -0.02206 0.08796 C -0.02344 0.09352 -0.02778 0.10741 -0.03004 0.11204 C -0.0316 0.11505 -0.03421 0.1169 -0.03594 0.11991 C -0.04844 0.14167 -0.0382 0.13125 -0.05001 0.14144 C -0.05886 0.15903 -0.0665 0.16921 -0.08195 0.17593 C -0.0915 0.18449 -0.10105 0.19259 -0.11199 0.19722 C -0.12483 0.20903 -0.14115 0.21111 -0.15608 0.21597 C -0.18056 0.22407 -0.20105 0.22662 -0.22605 0.22662 " pathEditMode="relative" ptsTypes="ffffffffff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91 0.0868 C -0.15816 0.08912 -0.19619 0.09051 -0.23525 0.08426 C -0.2507 0.07708 -0.2691 0.07569 -0.28525 0.07361 C -0.29167 0.0706 -0.29879 0.06875 -0.30521 0.06551 C -0.30799 0.06412 -0.31042 0.0618 -0.3132 0.06018 C -0.31511 0.05903 -0.31719 0.05856 -0.3191 0.05764 C -0.33004 0.04815 -0.34254 0.04028 -0.35521 0.03634 C -0.35921 0.03264 -0.36268 0.02754 -0.36719 0.02546 C -0.37379 0.02268 -0.38125 0.01921 -0.38716 0.01481 C -0.39636 0.00787 -0.40382 -0.00023 -0.4132 -0.00648 C -0.4231 -0.02616 -0.40973 -0.00232 -0.42518 -0.01968 C -0.42709 -0.02176 -0.42744 -0.0257 -0.42917 -0.02778 C -0.43282 -0.03195 -0.44115 -0.03843 -0.44115 -0.0382 C -0.44514 -0.05417 -0.44011 -0.03982 -0.44914 -0.05185 C -0.46198 -0.06898 -0.44358 -0.05139 -0.45921 -0.06505 C -0.46198 -0.07685 -0.46702 -0.08866 -0.47119 -0.09977 C -0.47344 -0.11574 -0.47518 -0.13172 -0.47726 -0.14769 C -0.48143 -0.2375 -0.48125 -0.20463 -0.48125 -0.24653 " pathEditMode="relative" rAng="0" ptsTypes="fffffffffffffffff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" y="-1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3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32_video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971600" y="692696"/>
            <a:ext cx="7563685" cy="5672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си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39552" y="404664"/>
            <a:ext cx="8229600" cy="1156526"/>
          </a:xfrm>
        </p:spPr>
      </p:pic>
      <p:sp>
        <p:nvSpPr>
          <p:cNvPr id="5" name="TextBox 4"/>
          <p:cNvSpPr txBox="1"/>
          <p:nvPr/>
        </p:nvSpPr>
        <p:spPr>
          <a:xfrm>
            <a:off x="827584" y="1628800"/>
            <a:ext cx="79208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>
                <a:hlinkClick r:id="rId3"/>
              </a:rPr>
              <a:t>http://s16.radikal.ru/i191/1302/a3/5a79f08d95ed.jpg</a:t>
            </a:r>
            <a:endParaRPr lang="ru-RU" dirty="0"/>
          </a:p>
          <a:p>
            <a:r>
              <a:rPr lang="ru-RU" u="sng" dirty="0">
                <a:hlinkClick r:id="rId4"/>
              </a:rPr>
              <a:t>http://www.profi-forex.org/system/news/1232_video.jpg</a:t>
            </a:r>
            <a:endParaRPr lang="ru-RU" dirty="0"/>
          </a:p>
          <a:p>
            <a:r>
              <a:rPr lang="ru-RU" u="sng" dirty="0">
                <a:hlinkClick r:id="rId5"/>
              </a:rPr>
              <a:t>http://img01.chitalnya.ru/upload2/415/09c6d305f0a8853cc9552d02e90a7c70.jpg</a:t>
            </a:r>
            <a:endParaRPr lang="ru-RU" dirty="0"/>
          </a:p>
          <a:p>
            <a:r>
              <a:rPr lang="ru-RU" u="sng" dirty="0">
                <a:hlinkClick r:id="rId6"/>
              </a:rPr>
              <a:t>http://www.artgide.com/uploads/posts/cliparts/184baff44abb1a67dbe35b2e47a3dc90.jpg</a:t>
            </a:r>
            <a:endParaRPr lang="ru-RU" dirty="0"/>
          </a:p>
          <a:p>
            <a:r>
              <a:rPr lang="ru-RU" u="sng" dirty="0">
                <a:hlinkClick r:id="rId7"/>
              </a:rPr>
              <a:t>http://i41.fastpic.ru/big/2012/0709/7f/7edc33c42bbfa23747e67cd48978f07f.png</a:t>
            </a:r>
            <a:endParaRPr lang="ru-RU" dirty="0"/>
          </a:p>
          <a:p>
            <a:r>
              <a:rPr lang="ru-RU" u="sng" dirty="0">
                <a:hlinkClick r:id="rId8"/>
              </a:rPr>
              <a:t>http://dreamworlds.ru/uploads/posts/2010-12/thumbs/1292874308_010.jpg</a:t>
            </a:r>
            <a:endParaRPr lang="ru-RU" dirty="0"/>
          </a:p>
          <a:p>
            <a:r>
              <a:rPr lang="ru-RU" u="sng" dirty="0">
                <a:hlinkClick r:id="rId9"/>
              </a:rPr>
              <a:t>http://dreamworlds.ru/uploads/posts/2010-12/thumbs/1292873867_003.jpg</a:t>
            </a:r>
            <a:endParaRPr lang="ru-RU" dirty="0"/>
          </a:p>
          <a:p>
            <a:r>
              <a:rPr lang="ru-RU" u="sng" dirty="0">
                <a:hlinkClick r:id="rId10"/>
              </a:rPr>
              <a:t>http://dreamworlds.ru/uploads/posts/2010-12/thumbs/1292873804_004.jpg</a:t>
            </a:r>
            <a:endParaRPr lang="ru-RU" dirty="0"/>
          </a:p>
          <a:p>
            <a:r>
              <a:rPr lang="ru-RU" u="sng" dirty="0">
                <a:hlinkClick r:id="rId11"/>
              </a:rPr>
              <a:t>http://dreamworlds.ru/uploads/posts/2010-12/thumbs/1292873928_005.jpg</a:t>
            </a:r>
            <a:endParaRPr lang="ru-RU" dirty="0"/>
          </a:p>
          <a:p>
            <a:r>
              <a:rPr lang="ru-RU" u="sng" dirty="0">
                <a:hlinkClick r:id="rId12"/>
              </a:rPr>
              <a:t>http://dreamworlds.ru/uploads/posts/2010-12/thumbs/1292874215_008.jpg</a:t>
            </a:r>
            <a:endParaRPr lang="ru-RU" dirty="0"/>
          </a:p>
          <a:p>
            <a:r>
              <a:rPr lang="ru-RU" u="sng" dirty="0">
                <a:hlinkClick r:id="rId13"/>
              </a:rPr>
              <a:t>http://dreamworlds.ru/uploads/posts/2010-12/thumbs/1292874222_009.jpg</a:t>
            </a:r>
            <a:endParaRPr lang="ru-RU" dirty="0"/>
          </a:p>
          <a:p>
            <a:r>
              <a:rPr lang="ru-RU" u="sng" dirty="0">
                <a:hlinkClick r:id="rId14"/>
              </a:rPr>
              <a:t>http://s58.radikal.ru/i162/1203/68/5b3150849ac9.gif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edc33c42bbfa23747e67cd48978f07f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47664" y="836712"/>
            <a:ext cx="6108633" cy="4824536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Алеша1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4896" y="3740422"/>
            <a:ext cx="1874838" cy="277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Алеша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6334" y="3740422"/>
            <a:ext cx="18288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Алеша3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2084" y="3740422"/>
            <a:ext cx="1049337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Алеша4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26334" y="3740422"/>
            <a:ext cx="1909762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Алеша2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54896" y="3740422"/>
            <a:ext cx="1814513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Алеша3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4959" y="3740422"/>
            <a:ext cx="1093787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Алеша1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4896" y="3740422"/>
            <a:ext cx="1878013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илья1.gi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2" y="1016670"/>
            <a:ext cx="2149475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илья2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2427" y="1016670"/>
            <a:ext cx="19843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илья3.gif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39614" y="908720"/>
            <a:ext cx="11430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илья4.gif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9552" y="1016670"/>
            <a:ext cx="2179637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илья2.gif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2427" y="1016670"/>
            <a:ext cx="1857375" cy="299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илья3.gif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82489" y="954757"/>
            <a:ext cx="1109663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илья1.gi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2" y="1016670"/>
            <a:ext cx="2179637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добрыня2.gif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104136" y="764133"/>
            <a:ext cx="2187575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добрыня3.gif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675636" y="835571"/>
            <a:ext cx="1390650" cy="312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добрыня4.gif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032698" y="692696"/>
            <a:ext cx="257175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добрыня3.gif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532761" y="835571"/>
            <a:ext cx="1357312" cy="314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добрыня2.gif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247011" y="764133"/>
            <a:ext cx="2236787" cy="320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добрыня1.gif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032698" y="835571"/>
            <a:ext cx="2500313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добрыня1.gif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032698" y="835571"/>
            <a:ext cx="245745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6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a79f08d95ed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1268760"/>
            <a:ext cx="1944216" cy="3156195"/>
          </a:xfrm>
          <a:prstGeom prst="rect">
            <a:avLst/>
          </a:prstGeom>
        </p:spPr>
      </p:pic>
      <p:pic>
        <p:nvPicPr>
          <p:cNvPr id="5" name="Рисунок 4" descr="184baff44abb1a67dbe35b2e47a3dc90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9832" y="3717032"/>
            <a:ext cx="3810000" cy="3514725"/>
          </a:xfrm>
          <a:prstGeom prst="rect">
            <a:avLst/>
          </a:prstGeom>
        </p:spPr>
      </p:pic>
      <p:pic>
        <p:nvPicPr>
          <p:cNvPr id="6" name="Рисунок 5" descr="нечисть2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0"/>
            <a:ext cx="36099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66 0.11574 C 0.15364 0.08379 0.15764 0.04976 0.16371 0.01713 C 0.16753 -0.00348 0.17413 -0.02361 0.17777 -0.04422 C 0.18455 -0.08311 0.19861 -0.1132 0.23177 -0.11366 C 0.31111 -0.11459 0.39027 -0.11366 0.46961 -0.11366 " pathEditMode="relative" rAng="0" ptsTypes="ffffA">
                                      <p:cBhvr>
                                        <p:cTn id="5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00" y="-1150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1.85185E-6 C 0.00208 0.0375 0.00312 0.08009 0.01614 0.11458 C 0.02117 0.14861 0.02656 0.18217 0.03211 0.21597 C 0.03385 0.22662 0.0361 0.23727 0.03801 0.24792 C 0.03871 0.25139 0.0394 0.25509 0.0401 0.25856 C 0.04079 0.26204 0.04201 0.26921 0.04201 0.26921 C 0.0427 0.27801 0.04409 0.2868 0.04409 0.29583 C 0.04409 0.33935 0.04322 0.3831 0.04201 0.42662 C 0.04131 0.44954 0.03194 0.48842 0.01406 0.49583 C -0.01459 0.52176 -0.05192 0.53148 -0.08594 0.53588 C -0.10469 0.54097 -0.1224 0.54236 -0.14185 0.54398 C -0.15834 0.54815 -0.17518 0.5493 -0.19185 0.55185 C -0.20278 0.55694 -0.21424 0.55717 -0.22587 0.55717 " pathEditMode="relative" ptsTypes="ffffffffffffA">
                                      <p:cBhvr>
                                        <p:cTn id="6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1.85185E-6 C -0.04496 -0.02061 -0.09496 0.00139 -0.14201 -0.00811 C -0.14808 -0.01065 -0.15399 -0.01343 -0.16006 -0.01598 C -0.16197 -0.01783 -0.16388 -0.01991 -0.16597 -0.0213 C -0.16788 -0.02269 -0.17013 -0.02269 -0.17204 -0.02408 C -0.19201 -0.03889 -0.17673 -0.03172 -0.1901 -0.03727 C -0.196 -0.04931 -0.20347 -0.05255 -0.21197 -0.0588 C -0.221 -0.06551 -0.22656 -0.07338 -0.23611 -0.07732 C -0.24635 -0.09815 -0.23315 -0.07361 -0.246 -0.09074 C -0.25885 -0.10787 -0.24045 -0.09028 -0.25607 -0.10394 C -0.25746 -0.10672 -0.2585 -0.10949 -0.26006 -0.11204 C -0.26319 -0.1169 -0.27013 -0.12547 -0.27013 -0.12547 C -0.27222 -0.13403 -0.27621 -0.14051 -0.27812 -0.14931 C -0.28107 -0.1625 -0.28263 -0.17639 -0.28611 -0.18936 C -0.2894 -0.21644 -0.29131 -0.24607 -0.29808 -0.27199 C -0.30312 -0.32824 -0.30607 -0.38311 -0.30607 -0.44005 " pathEditMode="relative" ptsTypes="fffffffffffffffA">
                                      <p:cBhvr>
                                        <p:cTn id="6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11111E-6 C 0.00139 0.04768 0.00174 0.09907 0.00799 0.14652 C 0.00868 0.16527 0.00903 0.18379 0.0099 0.20254 C 0.01111 0.22962 0.01024 0.27569 0.02986 0.29328 C 0.03056 0.29583 0.03056 0.2993 0.03194 0.30115 C 0.03333 0.303 0.03611 0.30254 0.03785 0.30393 C 0.03941 0.30532 0.04045 0.30787 0.04201 0.30925 C 0.04809 0.31458 0.05521 0.31944 0.06198 0.32245 C 0.06597 0.3243 0.06996 0.32615 0.07396 0.328 C 0.07587 0.32893 0.07986 0.33055 0.07986 0.33055 C 0.09705 0.3456 0.09931 0.34097 0.11996 0.34652 C 0.14167 0.35231 0.15868 0.35555 0.18194 0.35717 C 0.21528 0.36875 0.44844 0.36527 0.51389 0.36527 " pathEditMode="relative" ptsTypes="ffffffffffffA">
                                      <p:cBhvr>
                                        <p:cTn id="6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07 0.14745 C 0.02761 0.14583 0.08854 0.14259 0.15087 0.1368 C 0.15625 0.13495 0.16146 0.13333 0.16684 0.13148 C 0.16945 0.13055 0.17483 0.12893 0.17483 0.12916 C 0.17934 0.125 0.18472 0.12291 0.18889 0.11829 C 0.19288 0.11366 0.19514 0.10717 0.19896 0.10231 C 0.20104 0.09352 0.20209 0.0875 0.20695 0.08079 C 0.20903 0.07222 0.21302 0.06574 0.21493 0.05694 C 0.21893 0.03842 0.22031 0.01921 0.22483 0.00092 C 0.22761 -0.02431 0.23299 -0.04884 0.23681 -0.07384 C 0.23889 -0.0882 0.23941 -0.10255 0.24288 -0.11644 C 0.24358 -0.12361 0.24479 -0.13056 0.24479 -0.13773 C 0.24479 -0.20903 0.24827 -0.34074 0.21285 -0.4125 C 0.21146 -0.41783 0.21111 -0.42384 0.20886 -0.42847 C 0.20625 -0.4338 0.20087 -0.44445 0.20087 -0.44421 C 0.19566 -0.46644 0.20295 -0.44005 0.19479 -0.45787 C 0.1882 -0.47222 0.19931 -0.46019 0.18681 -0.47107 C 0.18455 -0.48079 0.179 -0.48611 0.17292 -0.49236 C 0.1691 -0.4963 0.16094 -0.50301 0.16094 -0.50278 C 0.15625 -0.5125 0.15278 -0.51551 0.14479 -0.51921 C 0.12153 -0.55023 0.04809 -0.54584 0.02882 -0.54584 " pathEditMode="relative" rAng="0" ptsTypes="ffffffffffffffffffffA">
                                      <p:cBhvr>
                                        <p:cTn id="6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00" y="-3490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7.40741E-6 C -0.04515 -0.01436 -0.04706 -0.01343 -0.10608 -0.01598 C -0.18195 -0.02292 -0.25539 -0.01714 -0.33004 -0.00533 C -0.34306 0.00069 -0.35643 0.00486 -0.36997 0.0081 C -0.38039 0.01712 -0.3941 0.01898 -0.40608 0.02407 C -0.41285 0.03009 -0.41806 0.03217 -0.42605 0.03472 C -0.43525 0.04305 -0.44914 0.04976 -0.46008 0.05347 C -0.4665 0.05925 -0.4731 0.06203 -0.48004 0.06666 C -0.48195 0.06944 -0.48369 0.07245 -0.48594 0.07476 C -0.48976 0.0787 -0.49445 0.08078 -0.49792 0.08541 C -0.50747 0.09814 -0.50226 0.09004 -0.51199 0.10948 C -0.51841 0.12245 -0.51511 0.11365 -0.51997 0.13333 C -0.52067 0.13611 -0.52206 0.14143 -0.52206 0.14143 C -0.52466 0.18448 -0.52605 0.2118 -0.52605 0.25879 " pathEditMode="relative" ptsTypes="fffffffffffffA">
                                      <p:cBhvr>
                                        <p:cTn id="7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b3150849ac9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2052736" y="1268760"/>
            <a:ext cx="1590675" cy="2905125"/>
          </a:xfrm>
          <a:prstGeom prst="rect">
            <a:avLst/>
          </a:prstGeom>
        </p:spPr>
      </p:pic>
      <p:pic>
        <p:nvPicPr>
          <p:cNvPr id="5" name="Рисунок 4" descr="5b3150849ac9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63888" y="404664"/>
            <a:ext cx="1590675" cy="2905125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96296E-6 C 0.00243 -0.01319 0.00886 -0.02616 0.01875 -0.03055 C 0.0217 -0.04259 0.02188 -0.04583 0.03125 -0.05 C 0.03924 -0.06065 0.04219 -0.0581 0.05 -0.06666 C 0.06042 -0.07824 0.05157 -0.07291 0.0625 -0.07778 C 0.06355 -0.07893 0.07466 -0.09028 0.07709 -0.09166 C 0.08577 -0.09676 0.09532 -0.09884 0.10417 -0.10278 C 0.12379 -0.10116 0.13855 -0.10532 0.15417 -0.09166 C 0.15677 -0.08055 0.16233 -0.06944 0.16441 -0.05833 C 0.16997 -0.0287 0.17448 0.00023 0.17709 0.03056 C 0.17778 0.05 0.17639 0.06991 0.179 0.08889 C 0.18004 0.09468 0.18195 0.07778 0.18334 0.07222 C 0.18455 0.06667 0.18611 0.06111 0.1875 0.05556 C 0.19271 0.03472 0.19757 0.01297 0.21441 0.00556 C 0.22084 0.00672 0.23056 0.00579 0.23542 0.01389 C 0.23664 0.01621 0.23629 0.01968 0.2375 0.02222 C 0.2467 0.04074 0.24115 0.0206 0.24775 0.03889 C 0.2533 0.05371 0.25591 0.06829 0.26667 0.07778 C 0.27431 0.1081 0.26216 0.06204 0.27275 0.09445 C 0.27535 0.10255 0.27535 0.11204 0.279 0.11945 C 0.28282 0.12709 0.28664 0.13611 0.28941 0.14445 C 0.29202 0.15255 0.29375 0.16111 0.29566 0.16945 C 0.29653 0.17222 0.29775 0.17778 0.29775 0.17778 C 0.3 0.175 0.30278 0.17292 0.30417 0.16945 C 0.30625 0.16435 0.30591 0.15764 0.30834 0.15278 C 0.31233 0.14491 0.31563 0.13611 0.31875 0.12778 C 0.32223 0.11875 0.3191 0.11898 0.32483 0.11111 C 0.33021 0.10394 0.33889 0.10232 0.34566 0.1 C 0.35695 0.10116 0.36962 0.09722 0.37917 0.10556 C 0.38368 0.10949 0.38716 0.11551 0.3915 0.11945 C 0.40209 0.14074 0.40764 0.16412 0.41233 0.18889 C 0.41407 0.2132 0.4158 0.23704 0.41875 0.26111 C 0.42136 0.25 0.42396 0.24537 0.43125 0.23889 C 0.4342 0.22732 0.43334 0.225 0.44566 0.21945 C 0.45 0.21759 0.45816 0.21389 0.45816 0.21389 C 0.47726 0.21759 0.46823 0.21459 0.48542 0.22222 C 0.4875 0.22315 0.4915 0.225 0.4915 0.225 C 0.50365 0.24884 0.48768 0.22084 0.50209 0.23611 C 0.51563 0.25047 0.49688 0.24028 0.51233 0.24722 C 0.51615 0.26204 0.52396 0.275 0.529 0.28889 C 0.53073 0.29352 0.5323 0.30394 0.53334 0.30834 C 0.54011 0.33912 0.5448 0.36806 0.54792 0.4 C 0.55243 0.38172 0.55504 0.35417 0.57084 0.34722 C 0.57952 0.33565 0.59045 0.33009 0.60209 0.325 C 0.60417 0.32408 0.60625 0.32315 0.60834 0.32222 C 0.61025 0.3213 0.61441 0.31945 0.61441 0.31945 C 0.62361 0.32037 0.63299 0.31922 0.64167 0.32222 C 0.64636 0.32384 0.654 0.33334 0.654 0.33334 C 0.66389 0.35324 0.65886 0.34537 0.66858 0.35834 C 0.67257 0.37384 0.67917 0.38704 0.68334 0.40278 C 0.68386 0.40556 0.68455 0.40834 0.68542 0.41111 C 0.68611 0.41389 0.68733 0.41945 0.68733 0.41945 C 0.69375 0.39468 0.6967 0.36968 0.70191 0.34445 C 0.70486 0.33033 0.70973 0.3169 0.7125 0.30278 C 0.71598 0.2838 0.71875 0.27246 0.725 0.25556 C 0.72882 0.24537 0.72535 0.23935 0.73525 0.23056 C 0.74532 0.22176 0.75521 0.21343 0.76667 0.20834 C 0.77361 0.20926 0.78056 0.20972 0.78733 0.21111 C 0.78976 0.21158 0.79202 0.21181 0.79375 0.21389 C 0.80313 0.22639 0.80539 0.24352 0.81459 0.25556 C 0.82014 0.27801 0.81858 0.27963 0.82066 0.25 C 0.82292 0.22199 0.82414 0.21759 0.82709 0.19445 C 0.83004 0.16991 0.83577 0.14584 0.84167 0.12222 C 0.84618 0.1044 0.86927 0.09422 0.88125 0.08889 C 0.88143 0.08889 0.89879 0.09329 0.9 0.09445 C 0.90486 0.09884 0.9125 0.11111 0.9125 0.11111 C 0.91945 0.13866 0.90782 0.09653 0.92066 0.12778 C 0.92292 0.13287 0.92361 0.13889 0.92483 0.14445 C 0.9257 0.14722 0.92639 0.15 0.92709 0.15278 C 0.92778 0.15556 0.92917 0.16111 0.92917 0.16111 C 0.92483 0.1088 0.92066 0.05394 0.93125 0.00278 C 0.9342 -0.01134 0.93941 -0.04629 0.95 -0.05555 C 0.95573 -0.06065 0.96858 -0.06666 0.96858 -0.06666 C 0.97622 -0.06574 0.9842 -0.06597 0.9915 -0.06389 C 0.99618 -0.0625 0.99966 -0.05741 1.00417 -0.05555 C 1.00955 -0.03333 1.00139 -0.05926 1.0125 -0.04444 C 1.01407 -0.04236 1.01355 -0.03866 1.01459 -0.03611 C 1.01841 -0.02592 1.02066 -0.01967 1.02292 -0.00833 C 1.02761 -0.04074 1.03247 -0.07338 1.04358 -0.10278 C 1.04584 -0.10833 1.04809 -0.11366 1.04983 -0.11944 C 1.05174 -0.12477 1.05105 -0.13194 1.054 -0.13611 C 1.0592 -0.14305 1.06441 -0.15648 1.07084 -0.16111 C 1.07448 -0.16389 1.07917 -0.16481 1.08334 -0.16666 C 1.08542 -0.16759 1.08959 -0.16944 1.08959 -0.16944 C 1.09844 -0.16852 1.10782 -0.16898 1.1165 -0.16666 C 1.11893 -0.16597 1.12066 -0.1625 1.12292 -0.16111 C 1.13177 -0.15509 1.14115 -0.15 1.14792 -0.13889 C 1.15747 -0.12245 1.16389 -0.1037 1.175 -0.08889 C 1.179 -0.07291 1.17431 -0.08773 1.18316 -0.07222 C 1.2007 -0.04236 1.18368 -0.0662 1.19792 -0.04722 C 1.20209 -0.02963 1.21129 -0.02268 1.21667 -0.00833 " pathEditMode="relative" ptsTypes="fffffffffffffffffffffffff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44444E-6 C -0.01042 0.00463 -0.02084 0.00694 -0.03125 0.01111 C -0.04045 0.01481 -0.04914 0.01921 -0.05834 0.02222 C -0.07327 0.03542 -0.06598 0.03171 -0.07917 0.03611 C -0.08959 0.04537 -0.10052 0.05579 -0.1125 0.06111 C -0.11511 0.0662 -0.11615 0.07268 -0.11875 0.07778 C -0.12327 0.0868 -0.13056 0.09421 -0.13542 0.10278 C -0.13542 0.10278 -0.14584 0.12361 -0.14792 0.12778 C -0.15486 0.14167 -0.15782 0.15694 -0.16875 0.16667 C -0.1717 0.17662 -0.17257 0.18819 -0.17709 0.19722 C -0.18091 0.20486 -0.18473 0.21389 -0.1875 0.22222 C -0.19011 0.23032 -0.19011 0.23981 -0.19375 0.24722 C -0.2 0.25995 -0.20417 0.27708 -0.20834 0.29167 C -0.21407 0.31227 -0.21771 0.33449 -0.22292 0.35555 C -0.23056 0.38588 -0.21841 0.33981 -0.22917 0.37222 C -0.2349 0.38935 -0.2382 0.40787 -0.24375 0.425 C -0.24445 0.42708 -0.24723 0.44167 -0.25 0.44167 C -0.25226 0.44167 -0.24931 0.43565 -0.24792 0.43333 C -0.24636 0.43079 -0.24375 0.42963 -0.24167 0.42778 C -0.23889 0.42222 -0.23611 0.41667 -0.23334 0.41111 C -0.23039 0.40532 -0.21337 0.39792 -0.20834 0.39444 C -0.18351 0.37801 -0.15816 0.36458 -0.13125 0.35555 C -0.09653 0.35648 -0.06181 0.35671 -0.02709 0.35833 C -0.00729 0.35926 0.01354 0.36921 0.03333 0.37222 C 0.05191 0.37847 0.07118 0.38148 0.08958 0.38889 C 0.10486 0.39491 0.12014 0.40162 0.13541 0.40833 C 0.14496 0.4125 0.15312 0.41991 0.1625 0.425 C 0.17326 0.43079 0.18472 0.43518 0.19583 0.43889 C 0.20607 0.44792 0.21927 0.45717 0.23125 0.46111 C 0.23316 0.46389 0.23489 0.46759 0.23732 0.46944 C 0.23993 0.4713 0.24323 0.47083 0.24583 0.47222 C 0.25191 0.47569 0.25902 0.48125 0.26458 0.48611 C 0.26597 0.48889 0.26684 0.49236 0.26875 0.49444 C 0.27257 0.49884 0.28125 0.50555 0.28125 0.50555 C 0.28541 0.49722 0.2875 0.48889 0.29166 0.48055 C 0.29652 0.44143 0.29514 0.45995 0.29166 0.38889 C 0.29045 0.36204 0.28264 0.33426 0.27708 0.30833 C 0.27309 0.28981 0.27118 0.27106 0.26666 0.25278 C 0.2658 0.24954 0.26354 0.24745 0.2625 0.24444 C 0.25694 0.22801 0.25573 0.21273 0.24791 0.19722 C 0.24236 0.16759 0.2309 0.13842 0.21458 0.11667 C 0.21146 0.1044 0.20538 0.09907 0.2 0.08889 C 0.19826 0.08542 0.19774 0.08102 0.19583 0.07778 C 0.19427 0.07523 0.19132 0.07454 0.18958 0.07222 C 0.18715 0.06898 0.18576 0.06435 0.18333 0.06111 C 0.17673 0.05231 0.16614 0.04699 0.15833 0.04167 C 0.15573 0.03981 0.15451 0.03542 0.15208 0.03333 C 0.15017 0.03171 0.14774 0.03194 0.14583 0.03055 C 0.14149 0.02731 0.13802 0.02153 0.13333 0.01944 C 0.13125 0.01852 0.12899 0.01805 0.12708 0.01667 C 0.10277 -0.00139 0.12621 0.01088 0.10208 4.44444E-6 C 0.09965 -0.00116 0.09809 -0.00417 0.09583 -0.00556 C 0.0901 -0.00903 0.06684 -0.02222 0.0625 -0.02222 " pathEditMode="relative" ptsTypes="ffffffffffffffffffffffffffffffffffffffffffffffffffffA">
                                      <p:cBhvr>
                                        <p:cTn id="1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c6d305f0a8853cc9552d02e90a7c7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87624" y="1070769"/>
            <a:ext cx="7293615" cy="48785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84baff44abb1a67dbe35b2e47a3dc90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-3132856" y="0"/>
            <a:ext cx="3528392" cy="3514725"/>
          </a:xfrm>
          <a:prstGeom prst="rect">
            <a:avLst/>
          </a:prstGeom>
        </p:spPr>
      </p:pic>
      <p:pic>
        <p:nvPicPr>
          <p:cNvPr id="5" name="Рисунок 4" descr="184baff44abb1a67dbe35b2e47a3dc90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6456" y="0"/>
            <a:ext cx="3168352" cy="3514725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-1.11111E-6 C 0.04444 -0.00185 0.08888 -0.00648 0.13333 -0.00555 C 0.13732 -0.00555 0.14027 -0.00023 0.14374 0.00278 C 0.14999 0.0081 0.15624 0.01389 0.16249 0.01945 C 0.1644 0.0213 0.16874 0.025 0.16874 0.025 C 0.1743 0.04722 0.16597 0.0213 0.17708 0.03611 C 0.18055 0.04074 0.18263 0.04722 0.18541 0.05278 C 0.18663 0.05533 0.18645 0.05857 0.18749 0.06111 C 0.18992 0.0669 0.19426 0.07153 0.19583 0.07778 C 0.19878 0.08935 0.19669 0.08357 0.20208 0.09445 C 0.20538 0.11204 0.2026 0.10232 0.21249 0.12222 L 0.21249 0.12222 C 0.21718 0.1412 0.22083 0.15833 0.22499 0.17778 C 0.22569 0.2037 0.22551 0.22963 0.22708 0.25556 C 0.22725 0.25857 0.22777 0.24954 0.22916 0.24722 C 0.23281 0.24097 0.23749 0.23611 0.24166 0.23056 C 0.25138 0.21759 0.24635 0.22546 0.25624 0.20556 C 0.25746 0.20301 0.26024 0.20324 0.26249 0.20278 C 0.27985 0.19954 0.29704 0.19722 0.31458 0.19445 C 0.3236 0.20255 0.33072 0.21158 0.3394 0.21945 C 0.34374 0.23634 0.35294 0.25394 0.35833 0.26945 C 0.36544 0.28982 0.35451 0.26412 0.36249 0.28889 C 0.36354 0.2919 0.36562 0.29421 0.36666 0.29722 C 0.3684 0.30185 0.36979 0.31227 0.37083 0.31667 C 0.37604 0.34005 0.38176 0.36204 0.38541 0.38611 C 0.38854 0.37361 0.39461 0.36366 0.39999 0.35278 C 0.40121 0.35023 0.40104 0.34699 0.40208 0.34445 C 0.40451 0.33866 0.40763 0.33333 0.41041 0.32778 C 0.41163 0.32523 0.41458 0.32593 0.41666 0.325 C 0.42274 0.31273 0.41788 0.31829 0.42916 0.31389 C 0.43333 0.31227 0.44166 0.30833 0.44166 0.30833 C 0.47083 0.30995 0.48367 0.30671 0.50624 0.31667 C 0.51423 0.32732 0.52586 0.33009 0.53333 0.34167 C 0.54288 0.35671 0.55121 0.37315 0.56041 0.38889 C 0.5618 0.39445 0.56215 0.4007 0.56458 0.40556 C 0.56597 0.40833 0.5677 0.41088 0.56874 0.41389 C 0.57447 0.43079 0.57534 0.44792 0.58333 0.46389 C 0.58402 0.46111 0.58437 0.4581 0.58541 0.45556 C 0.58645 0.45255 0.58854 0.45023 0.58958 0.44722 C 0.59062 0.44375 0.59044 0.43958 0.59166 0.43611 C 0.59635 0.42361 0.60624 0.40185 0.6144 0.39445 C 0.61874 0.37778 0.61319 0.39375 0.62499 0.38056 C 0.6269 0.37847 0.62708 0.37408 0.62916 0.37222 C 0.63281 0.36921 0.63732 0.36852 0.64166 0.36667 C 0.64496 0.36528 0.65711 0.35556 0.66041 0.35278 C 0.68038 0.3537 0.70051 0.35394 0.72083 0.35556 C 0.73385 0.35671 0.746 0.37083 0.75833 0.375 C 0.76926 0.38588 0.78038 0.39283 0.79166 0.40278 C 0.8151 0.42361 0.82933 0.47801 0.84583 0.51111 C 0.85781 0.53519 0.83419 0.50116 0.85416 0.52778 C 0.85607 0.53796 0.85902 0.54375 0.86249 0.55278 " pathEditMode="relative" ptsTypes="ffffffffffFfffffffffffffffffffffffffffffffffffffffA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11111E-6 C -0.00069 -0.00278 -0.00052 -0.00625 -0.00208 -0.00833 C -0.00365 -0.01042 -0.00642 -0.00972 -0.00833 -0.01111 C -0.01597 -0.0162 -0.02066 -0.01945 -0.02917 -0.02222 C -0.05764 -0.0213 -0.08611 -0.02107 -0.11458 -0.01945 C -0.12187 -0.01898 -0.13542 -0.01111 -0.13542 -0.01111 C -0.14028 -0.00139 -0.14653 0.00231 -0.15208 0.01111 C -0.16667 0.03426 -0.14427 0.00347 -0.1625 0.02778 C -0.16701 0.0456 -0.17552 0.06088 -0.18125 0.07778 C -0.18507 0.08935 -0.18576 0.09653 -0.1875 0.10833 C -0.19687 0.08958 -0.18576 0.10787 -0.19792 0.09722 C -0.20868 0.08773 -0.2 0.08518 -0.21667 0.07778 C -0.23941 0.06759 -0.20486 0.0838 -0.22917 0.06944 C -0.24149 0.06227 -0.25139 0.06065 -0.26458 0.05833 C -0.27917 0.05926 -0.29375 0.05949 -0.30833 0.06111 C -0.31545 0.0618 -0.32222 0.06991 -0.32917 0.07222 C -0.33559 0.07778 -0.34167 0.08055 -0.34792 0.08611 C -0.35469 0.09977 -0.36406 0.10463 -0.37083 0.11667 C -0.37083 0.11667 -0.38125 0.1375 -0.38351 0.14167 C -0.38611 0.14722 -0.39028 0.15208 -0.39167 0.15833 C -0.39566 0.17384 -0.40087 0.18565 -0.40625 0.2 C -0.40729 0.20255 -0.40694 0.20602 -0.40833 0.20833 C -0.4099 0.21088 -0.4125 0.21204 -0.41458 0.21389 C -0.42899 0.18495 -0.40608 0.22824 -0.42708 0.2 C -0.44375 0.17778 -0.4276 0.1868 -0.44167 0.18055 C -0.44236 0.17778 -0.44219 0.1743 -0.44375 0.17222 C -0.44531 0.17014 -0.44809 0.17083 -0.45 0.16944 C -0.45226 0.16805 -0.45399 0.16528 -0.45625 0.16389 C -0.46597 0.1581 -0.47708 0.15555 -0.4875 0.15278 C -0.49288 0.15324 -0.52292 0.15185 -0.53333 0.16111 C -0.54323 0.16991 -0.53715 0.16551 -0.55208 0.17222 C -0.55417 0.17315 -0.55833 0.175 -0.55833 0.175 C -0.56042 0.17778 -0.56215 0.18125 -0.56458 0.18333 C -0.56649 0.18495 -0.5691 0.18426 -0.57083 0.18611 C -0.57274 0.18819 -0.57344 0.1919 -0.575 0.19444 C -0.57969 0.20185 -0.58247 0.20231 -0.58542 0.21111 C -0.58837 0.21991 -0.58958 0.23611 -0.59375 0.24444 C -0.59774 0.25231 -0.60104 0.26111 -0.60417 0.26944 C -0.61007 0.28495 -0.60434 0.2919 -0.61667 0.30278 C -0.63281 0.2956 -0.64826 0.28773 -0.66458 0.28055 C -0.66788 0.27917 -0.67153 0.27893 -0.675 0.27778 C -0.67917 0.27616 -0.6875 0.27222 -0.6875 0.27222 C -0.70278 0.27315 -0.71806 0.27292 -0.73333 0.275 C -0.75035 0.27731 -0.76181 0.29329 -0.77708 0.3 C -0.78455 0.30995 -0.78993 0.32153 -0.79583 0.33333 C -0.79722 0.33611 -0.79861 0.33889 -0.8 0.34167 C -0.80139 0.34444 -0.80417 0.35 -0.80417 0.35 C -0.80677 0.36366 -0.80868 0.37731 -0.81458 0.38889 C -0.81823 0.4088 -0.82083 0.42639 -0.82083 0.44722 " pathEditMode="relative" ptsTypes="ffffffffffffffffffffffffffffffffffffffffffffffffA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Алеша1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4896" y="3740422"/>
            <a:ext cx="1874838" cy="277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Алеша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6334" y="3740422"/>
            <a:ext cx="18288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Алеша3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2084" y="3740422"/>
            <a:ext cx="1049337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Алеша4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26334" y="3740422"/>
            <a:ext cx="1909762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Алеша2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54896" y="3740422"/>
            <a:ext cx="1814513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Алеша3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4959" y="3740422"/>
            <a:ext cx="1093787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Алеша1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4896" y="3740422"/>
            <a:ext cx="1878013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илья1.gi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2" y="1016670"/>
            <a:ext cx="2149475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илья2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2427" y="1016670"/>
            <a:ext cx="19843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илья3.gif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39614" y="908720"/>
            <a:ext cx="11430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илья4.gif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9552" y="1016670"/>
            <a:ext cx="2179637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илья2.gif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2427" y="1016670"/>
            <a:ext cx="1857375" cy="299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илья3.gif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82489" y="954757"/>
            <a:ext cx="1109663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илья1.gi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2" y="1016670"/>
            <a:ext cx="2179637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добрыня2.gif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104136" y="764133"/>
            <a:ext cx="2187575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добрыня3.gif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675636" y="835571"/>
            <a:ext cx="1390650" cy="312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добрыня4.gif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032698" y="692696"/>
            <a:ext cx="257175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добрыня3.gif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532761" y="835571"/>
            <a:ext cx="1357312" cy="314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добрыня2.gif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247011" y="764133"/>
            <a:ext cx="2236787" cy="320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добрыня1.gif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032698" y="835571"/>
            <a:ext cx="2500313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добрыня1.gif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032698" y="835571"/>
            <a:ext cx="245745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6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a79f08d95ed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1268760"/>
            <a:ext cx="1944216" cy="3156195"/>
          </a:xfrm>
          <a:prstGeom prst="rect">
            <a:avLst/>
          </a:prstGeom>
        </p:spPr>
      </p:pic>
      <p:pic>
        <p:nvPicPr>
          <p:cNvPr id="5" name="Рисунок 4" descr="184baff44abb1a67dbe35b2e47a3dc90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9832" y="3717032"/>
            <a:ext cx="3810000" cy="3514725"/>
          </a:xfrm>
          <a:prstGeom prst="rect">
            <a:avLst/>
          </a:prstGeom>
        </p:spPr>
      </p:pic>
      <p:pic>
        <p:nvPicPr>
          <p:cNvPr id="6" name="Рисунок 5" descr="нечисть2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0"/>
            <a:ext cx="36099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66 0.11574 C 0.15364 0.08379 0.15764 0.04976 0.16371 0.01713 C 0.16753 -0.00348 0.17413 -0.02361 0.17777 -0.04422 C 0.18455 -0.08311 0.19861 -0.1132 0.23177 -0.11366 C 0.31111 -0.11459 0.39027 -0.11366 0.46961 -0.11366 " pathEditMode="relative" rAng="0" ptsTypes="ffffA">
                                      <p:cBhvr>
                                        <p:cTn id="5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00" y="-1150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1.85185E-6 C 0.00208 0.0375 0.00312 0.08009 0.01614 0.11458 C 0.02117 0.14861 0.02656 0.18217 0.03211 0.21597 C 0.03385 0.22662 0.0361 0.23727 0.03801 0.24792 C 0.03871 0.25139 0.0394 0.25509 0.0401 0.25856 C 0.04079 0.26204 0.04201 0.26921 0.04201 0.26921 C 0.0427 0.27801 0.04409 0.2868 0.04409 0.29583 C 0.04409 0.33935 0.04322 0.3831 0.04201 0.42662 C 0.04131 0.44954 0.03194 0.48842 0.01406 0.49583 C -0.01459 0.52176 -0.05192 0.53148 -0.08594 0.53588 C -0.10469 0.54097 -0.1224 0.54236 -0.14185 0.54398 C -0.15834 0.54815 -0.17518 0.5493 -0.19185 0.55185 C -0.20278 0.55694 -0.21424 0.55717 -0.22587 0.55717 " pathEditMode="relative" ptsTypes="ffffffffffffA">
                                      <p:cBhvr>
                                        <p:cTn id="6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1.85185E-6 C -0.04496 -0.02061 -0.09496 0.00139 -0.14201 -0.00811 C -0.14808 -0.01065 -0.15399 -0.01343 -0.16006 -0.01598 C -0.16197 -0.01783 -0.16388 -0.01991 -0.16597 -0.0213 C -0.16788 -0.02269 -0.17013 -0.02269 -0.17204 -0.02408 C -0.19201 -0.03889 -0.17673 -0.03172 -0.1901 -0.03727 C -0.196 -0.04931 -0.20347 -0.05255 -0.21197 -0.0588 C -0.221 -0.06551 -0.22656 -0.07338 -0.23611 -0.07732 C -0.24635 -0.09815 -0.23315 -0.07361 -0.246 -0.09074 C -0.25885 -0.10787 -0.24045 -0.09028 -0.25607 -0.10394 C -0.25746 -0.10672 -0.2585 -0.10949 -0.26006 -0.11204 C -0.26319 -0.1169 -0.27013 -0.12547 -0.27013 -0.12547 C -0.27222 -0.13403 -0.27621 -0.14051 -0.27812 -0.14931 C -0.28107 -0.1625 -0.28263 -0.17639 -0.28611 -0.18936 C -0.2894 -0.21644 -0.29131 -0.24607 -0.29808 -0.27199 C -0.30312 -0.32824 -0.30607 -0.38311 -0.30607 -0.44005 " pathEditMode="relative" ptsTypes="fffffffffffffffA">
                                      <p:cBhvr>
                                        <p:cTn id="6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11111E-6 C 0.00139 0.04768 0.00174 0.09907 0.00799 0.14652 C 0.00868 0.16527 0.00903 0.18379 0.0099 0.20254 C 0.01111 0.22962 0.01024 0.27569 0.02986 0.29328 C 0.03056 0.29583 0.03056 0.2993 0.03194 0.30115 C 0.03333 0.303 0.03611 0.30254 0.03785 0.30393 C 0.03941 0.30532 0.04045 0.30787 0.04201 0.30925 C 0.04809 0.31458 0.05521 0.31944 0.06198 0.32245 C 0.06597 0.3243 0.06996 0.32615 0.07396 0.328 C 0.07587 0.32893 0.07986 0.33055 0.07986 0.33055 C 0.09705 0.3456 0.09931 0.34097 0.11996 0.34652 C 0.14167 0.35231 0.15868 0.35555 0.18194 0.35717 C 0.21528 0.36875 0.44844 0.36527 0.51389 0.36527 " pathEditMode="relative" ptsTypes="ffffffffffffA">
                                      <p:cBhvr>
                                        <p:cTn id="6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07 0.14745 C 0.02761 0.14583 0.08854 0.14259 0.15087 0.1368 C 0.15625 0.13495 0.16146 0.13333 0.16684 0.13148 C 0.16945 0.13055 0.17483 0.12893 0.17483 0.12916 C 0.17934 0.125 0.18472 0.12291 0.18889 0.11829 C 0.19288 0.11366 0.19514 0.10717 0.19896 0.10231 C 0.20104 0.09352 0.20209 0.0875 0.20695 0.08079 C 0.20903 0.07222 0.21302 0.06574 0.21493 0.05694 C 0.21893 0.03842 0.22031 0.01921 0.22483 0.00092 C 0.22761 -0.02431 0.23299 -0.04884 0.23681 -0.07384 C 0.23889 -0.0882 0.23941 -0.10255 0.24288 -0.11644 C 0.24358 -0.12361 0.24479 -0.13056 0.24479 -0.13773 C 0.24479 -0.20903 0.24827 -0.34074 0.21285 -0.4125 C 0.21146 -0.41783 0.21111 -0.42384 0.20886 -0.42847 C 0.20625 -0.4338 0.20087 -0.44445 0.20087 -0.44421 C 0.19566 -0.46644 0.20295 -0.44005 0.19479 -0.45787 C 0.1882 -0.47222 0.19931 -0.46019 0.18681 -0.47107 C 0.18455 -0.48079 0.179 -0.48611 0.17292 -0.49236 C 0.1691 -0.4963 0.16094 -0.50301 0.16094 -0.50278 C 0.15625 -0.5125 0.15278 -0.51551 0.14479 -0.51921 C 0.12153 -0.55023 0.04809 -0.54584 0.02882 -0.54584 " pathEditMode="relative" rAng="0" ptsTypes="ffffffffffffffffffffA">
                                      <p:cBhvr>
                                        <p:cTn id="6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00" y="-3490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7.40741E-6 C -0.04515 -0.01436 -0.04706 -0.01343 -0.10608 -0.01598 C -0.18195 -0.02292 -0.25539 -0.01714 -0.33004 -0.00533 C -0.34306 0.00069 -0.35643 0.00486 -0.36997 0.0081 C -0.38039 0.01712 -0.3941 0.01898 -0.40608 0.02407 C -0.41285 0.03009 -0.41806 0.03217 -0.42605 0.03472 C -0.43525 0.04305 -0.44914 0.04976 -0.46008 0.05347 C -0.4665 0.05925 -0.4731 0.06203 -0.48004 0.06666 C -0.48195 0.06944 -0.48369 0.07245 -0.48594 0.07476 C -0.48976 0.0787 -0.49445 0.08078 -0.49792 0.08541 C -0.50747 0.09814 -0.50226 0.09004 -0.51199 0.10948 C -0.51841 0.12245 -0.51511 0.11365 -0.51997 0.13333 C -0.52067 0.13611 -0.52206 0.14143 -0.52206 0.14143 C -0.52466 0.18448 -0.52605 0.2118 -0.52605 0.25879 " pathEditMode="relative" ptsTypes="fffffffffffffA">
                                      <p:cBhvr>
                                        <p:cTn id="7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8d94f1aee76891b4f7cd7375d664773099c38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36</Words>
  <Application>Microsoft Office PowerPoint</Application>
  <PresentationFormat>Экран (4:3)</PresentationFormat>
  <Paragraphs>12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WolfishLair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Admin</cp:lastModifiedBy>
  <cp:revision>10</cp:revision>
  <dcterms:created xsi:type="dcterms:W3CDTF">2015-02-11T20:46:33Z</dcterms:created>
  <dcterms:modified xsi:type="dcterms:W3CDTF">2015-03-13T08:10:40Z</dcterms:modified>
</cp:coreProperties>
</file>