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FF45F620-7C01-4ED2-B9C9-5B8187A5FA63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441644B-22C6-48F7-95AF-1E463D1FA5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45F620-7C01-4ED2-B9C9-5B8187A5FA63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41644B-22C6-48F7-95AF-1E463D1FA5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45F620-7C01-4ED2-B9C9-5B8187A5FA63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41644B-22C6-48F7-95AF-1E463D1FA5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45F620-7C01-4ED2-B9C9-5B8187A5FA63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41644B-22C6-48F7-95AF-1E463D1FA5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FF45F620-7C01-4ED2-B9C9-5B8187A5FA63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441644B-22C6-48F7-95AF-1E463D1FA5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45F620-7C01-4ED2-B9C9-5B8187A5FA63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6441644B-22C6-48F7-95AF-1E463D1FA5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45F620-7C01-4ED2-B9C9-5B8187A5FA63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6441644B-22C6-48F7-95AF-1E463D1FA5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45F620-7C01-4ED2-B9C9-5B8187A5FA63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41644B-22C6-48F7-95AF-1E463D1FA5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45F620-7C01-4ED2-B9C9-5B8187A5FA63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41644B-22C6-48F7-95AF-1E463D1FA5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FF45F620-7C01-4ED2-B9C9-5B8187A5FA63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441644B-22C6-48F7-95AF-1E463D1FA5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FF45F620-7C01-4ED2-B9C9-5B8187A5FA63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441644B-22C6-48F7-95AF-1E463D1FA5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FF45F620-7C01-4ED2-B9C9-5B8187A5FA63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6441644B-22C6-48F7-95AF-1E463D1FA5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00042"/>
            <a:ext cx="8143932" cy="2143140"/>
          </a:xfrm>
        </p:spPr>
        <p:txBody>
          <a:bodyPr/>
          <a:lstStyle/>
          <a:p>
            <a:r>
              <a:rPr lang="ru-RU" dirty="0" smtClean="0"/>
              <a:t>Древние спортивные сооружения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Хочикалько</a:t>
            </a:r>
            <a:r>
              <a:rPr lang="ru-RU" dirty="0" smtClean="0"/>
              <a:t> (Мексика). Площадка для игры в мяч</a:t>
            </a:r>
          </a:p>
          <a:p>
            <a:pPr algn="ctr"/>
            <a:r>
              <a:rPr lang="ru-RU" dirty="0" smtClean="0"/>
              <a:t>(первое тысячелетие нашей эры)</a:t>
            </a:r>
            <a:endParaRPr lang="ru-RU" dirty="0"/>
          </a:p>
        </p:txBody>
      </p:sp>
      <p:pic>
        <p:nvPicPr>
          <p:cNvPr id="5" name="Рисунок 4" descr="0fb216c59b82958b53b8d70dadc39962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6169" b="16169"/>
          <a:stretch>
            <a:fillRect/>
          </a:stretch>
        </p:blipFill>
        <p:spPr/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ru-RU" dirty="0" smtClean="0"/>
              <a:t>Большой цирк в Риме</a:t>
            </a:r>
            <a:endParaRPr lang="ru-RU" dirty="0"/>
          </a:p>
        </p:txBody>
      </p:sp>
      <p:pic>
        <p:nvPicPr>
          <p:cNvPr id="5" name="Рисунок 4" descr="images (1)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0053" b="10053"/>
          <a:stretch>
            <a:fillRect/>
          </a:stretch>
        </p:blipFill>
        <p:spPr/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ru-RU" dirty="0" smtClean="0"/>
              <a:t>Фехтовальный зал в Милане, XVIII век</a:t>
            </a:r>
            <a:endParaRPr lang="ru-RU" dirty="0"/>
          </a:p>
        </p:txBody>
      </p:sp>
      <p:pic>
        <p:nvPicPr>
          <p:cNvPr id="5" name="Рисунок 4" descr="images (2)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1411" b="11411"/>
          <a:stretch>
            <a:fillRect/>
          </a:stretch>
        </p:blipFill>
        <p:spPr/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ru-RU" dirty="0" smtClean="0"/>
              <a:t>Римский стадион</a:t>
            </a:r>
            <a:endParaRPr lang="ru-RU" dirty="0"/>
          </a:p>
        </p:txBody>
      </p:sp>
      <p:pic>
        <p:nvPicPr>
          <p:cNvPr id="5" name="Рисунок 4" descr="1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2468" b="12468"/>
          <a:stretch>
            <a:fillRect/>
          </a:stretch>
        </p:blipFill>
        <p:spPr/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ru-RU" dirty="0" smtClean="0"/>
              <a:t>Колизей</a:t>
            </a:r>
            <a:endParaRPr lang="ru-RU" dirty="0"/>
          </a:p>
        </p:txBody>
      </p:sp>
      <p:pic>
        <p:nvPicPr>
          <p:cNvPr id="5" name="Рисунок 4" descr="images (3)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2587" b="12587"/>
          <a:stretch>
            <a:fillRect/>
          </a:stretch>
        </p:blipFill>
        <p:spPr/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ru-RU" dirty="0" smtClean="0"/>
              <a:t>Греческий стадион</a:t>
            </a:r>
            <a:endParaRPr lang="ru-RU" dirty="0"/>
          </a:p>
        </p:txBody>
      </p:sp>
      <p:pic>
        <p:nvPicPr>
          <p:cNvPr id="5" name="Рисунок 4" descr="images (4)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339" r="1339"/>
          <a:stretch>
            <a:fillRect/>
          </a:stretch>
        </p:blipFill>
        <p:spPr/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19</TotalTime>
  <Words>34</Words>
  <Application>Microsoft Office PowerPoint</Application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Литейная</vt:lpstr>
      <vt:lpstr>Древние спортивные сооружения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vspu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Спортивные сооружения древнего рима</dc:title>
  <dc:creator>User</dc:creator>
  <cp:lastModifiedBy>User</cp:lastModifiedBy>
  <cp:revision>3</cp:revision>
  <dcterms:created xsi:type="dcterms:W3CDTF">2013-04-25T07:48:32Z</dcterms:created>
  <dcterms:modified xsi:type="dcterms:W3CDTF">2013-04-25T08:15:04Z</dcterms:modified>
</cp:coreProperties>
</file>