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3" r:id="rId2"/>
    <p:sldId id="256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7515"/>
    <a:srgbClr val="FFFA04"/>
    <a:srgbClr val="DD0991"/>
    <a:srgbClr val="FB99D8"/>
    <a:srgbClr val="F5320B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D5C342-0C49-4AFA-9560-9D199DC367C3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95940CB-AE37-4191-9717-6F4098AD9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60648"/>
            <a:ext cx="7481776" cy="507335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Отчет о работе 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танцевально-ритмического кружка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419600" y="5445224"/>
            <a:ext cx="4184848" cy="93610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Муз. руководитель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МАДОУ «Детский сад № 104»</a:t>
            </a:r>
          </a:p>
          <a:p>
            <a:r>
              <a:rPr lang="ru-RU" b="1" i="1" dirty="0" err="1" smtClean="0">
                <a:solidFill>
                  <a:srgbClr val="002060"/>
                </a:solidFill>
              </a:rPr>
              <a:t>Иняева</a:t>
            </a:r>
            <a:r>
              <a:rPr lang="ru-RU" b="1" i="1" dirty="0" smtClean="0">
                <a:solidFill>
                  <a:srgbClr val="002060"/>
                </a:solidFill>
              </a:rPr>
              <a:t> И.А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Содержимое 6" descr="SDC128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340768"/>
            <a:ext cx="5328592" cy="39964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SDC103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1675" y="1196752"/>
            <a:ext cx="4224469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5320B"/>
                </a:solidFill>
              </a:rPr>
              <a:t>Осенний бал: танцуют листья!</a:t>
            </a:r>
            <a:endParaRPr lang="ru-RU" i="1" dirty="0">
              <a:solidFill>
                <a:srgbClr val="F5320B"/>
              </a:solidFill>
            </a:endParaRPr>
          </a:p>
        </p:txBody>
      </p:sp>
      <p:pic>
        <p:nvPicPr>
          <p:cNvPr id="6" name="Содержимое 4" descr="SDC103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4875" y="3000372"/>
            <a:ext cx="4229101" cy="3171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SDC1085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067944" y="2492896"/>
            <a:ext cx="4863504" cy="3647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9" descr="SDC1076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3683" y="1412776"/>
            <a:ext cx="4362333" cy="3271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Новый год встречаем пляской!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DC1158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1960" y="2996952"/>
            <a:ext cx="4575472" cy="34316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DD0991"/>
                </a:solidFill>
              </a:rPr>
              <a:t>Весна - красна пришла, </a:t>
            </a:r>
            <a:br>
              <a:rPr lang="ru-RU" i="1" dirty="0" smtClean="0">
                <a:solidFill>
                  <a:srgbClr val="DD0991"/>
                </a:solidFill>
              </a:rPr>
            </a:br>
            <a:r>
              <a:rPr lang="ru-RU" i="1" dirty="0" smtClean="0">
                <a:solidFill>
                  <a:srgbClr val="DD0991"/>
                </a:solidFill>
              </a:rPr>
              <a:t>веселые танцы с собою принесла!</a:t>
            </a:r>
            <a:endParaRPr lang="ru-RU" i="1" dirty="0">
              <a:solidFill>
                <a:srgbClr val="DD0991"/>
              </a:solidFill>
            </a:endParaRPr>
          </a:p>
        </p:txBody>
      </p:sp>
      <p:pic>
        <p:nvPicPr>
          <p:cNvPr id="10" name="Содержимое 9" descr="SDC1164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484784"/>
            <a:ext cx="432048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277515"/>
                </a:solidFill>
              </a:rPr>
              <a:t>Прощальный бал,</a:t>
            </a:r>
            <a:br>
              <a:rPr lang="ru-RU" i="1" dirty="0" smtClean="0">
                <a:solidFill>
                  <a:srgbClr val="277515"/>
                </a:solidFill>
              </a:rPr>
            </a:br>
            <a:r>
              <a:rPr lang="ru-RU" i="1" dirty="0" smtClean="0">
                <a:solidFill>
                  <a:srgbClr val="277515"/>
                </a:solidFill>
              </a:rPr>
              <a:t> прощальный танец!</a:t>
            </a:r>
            <a:endParaRPr lang="ru-RU" i="1" dirty="0">
              <a:solidFill>
                <a:srgbClr val="277515"/>
              </a:solidFill>
            </a:endParaRPr>
          </a:p>
        </p:txBody>
      </p:sp>
      <p:pic>
        <p:nvPicPr>
          <p:cNvPr id="5" name="Содержимое 4" descr="SDC128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SDC1286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95936" y="2708920"/>
            <a:ext cx="4863504" cy="364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4">
      <a:dk1>
        <a:srgbClr val="8D1BFF"/>
      </a:dk1>
      <a:lt1>
        <a:srgbClr val="C7AED6"/>
      </a:lt1>
      <a:dk2>
        <a:srgbClr val="DAC9E3"/>
      </a:dk2>
      <a:lt2>
        <a:srgbClr val="C9C2D1"/>
      </a:lt2>
      <a:accent1>
        <a:srgbClr val="A379BB"/>
      </a:accent1>
      <a:accent2>
        <a:srgbClr val="B1A6DE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</TotalTime>
  <Words>35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Отчет о работе  танцевально-ритмического кружка</vt:lpstr>
      <vt:lpstr>Осенний бал: танцуют листья!</vt:lpstr>
      <vt:lpstr>Новый год встречаем пляской!</vt:lpstr>
      <vt:lpstr>Весна - красна пришла,  веселые танцы с собою принесла!</vt:lpstr>
      <vt:lpstr>Прощальный бал,  прощальный танец!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Осенний бал: танцуют листья</dc:title>
  <dc:creator>алина</dc:creator>
  <cp:lastModifiedBy>Методист</cp:lastModifiedBy>
  <cp:revision>7</cp:revision>
  <dcterms:created xsi:type="dcterms:W3CDTF">2014-05-27T18:22:04Z</dcterms:created>
  <dcterms:modified xsi:type="dcterms:W3CDTF">2015-03-13T12:51:45Z</dcterms:modified>
</cp:coreProperties>
</file>