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696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388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312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582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6663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99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67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3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57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376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390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170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62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903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33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87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DD231-46CE-44AC-8E7A-8C076798E6E1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5666120-2B99-4193-9689-7312F8132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83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7371" y="3061357"/>
            <a:ext cx="7766936" cy="1646302"/>
          </a:xfrm>
        </p:spPr>
        <p:txBody>
          <a:bodyPr/>
          <a:lstStyle/>
          <a:p>
            <a:pPr algn="ctr"/>
            <a:r>
              <a:rPr lang="ru-RU" dirty="0" smtClean="0"/>
              <a:t>Предметно – развивающая среда группа </a:t>
            </a:r>
            <a:r>
              <a:rPr lang="en-US" dirty="0" smtClean="0"/>
              <a:t>“</a:t>
            </a:r>
            <a:r>
              <a:rPr lang="ru-RU" dirty="0" err="1" smtClean="0"/>
              <a:t>Туллукчаан</a:t>
            </a:r>
            <a:r>
              <a:rPr lang="en-US" dirty="0" smtClean="0"/>
              <a:t>”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старшая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5171295"/>
            <a:ext cx="7766936" cy="1096899"/>
          </a:xfrm>
        </p:spPr>
        <p:txBody>
          <a:bodyPr/>
          <a:lstStyle/>
          <a:p>
            <a:r>
              <a:rPr lang="ru-RU" dirty="0" smtClean="0"/>
              <a:t>Воспитатели Ефремова М.Н.</a:t>
            </a:r>
          </a:p>
          <a:p>
            <a:r>
              <a:rPr lang="ru-RU" dirty="0" smtClean="0"/>
              <a:t>Дмитриева Е.И.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541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39437" y="3168202"/>
            <a:ext cx="2537138" cy="163561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Кладовая природы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560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53071" y="2143162"/>
            <a:ext cx="3452752" cy="47148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Наше творчество из природных материалов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57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72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15189" y="2034863"/>
            <a:ext cx="3915177" cy="327123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Книга наш путеводитель в мир сказок 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64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433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73976" y="5602310"/>
            <a:ext cx="7879117" cy="425003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Уголок сюжетно – ролевых игр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584" y="244699"/>
            <a:ext cx="6937419" cy="520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175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8946" y="5769735"/>
            <a:ext cx="8333845" cy="99284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Уголок творчества 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183" y="154547"/>
            <a:ext cx="7229340" cy="542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981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134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317" y="311403"/>
            <a:ext cx="6968685" cy="5226513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983345" y="5950040"/>
            <a:ext cx="7290657" cy="567840"/>
          </a:xfrm>
        </p:spPr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ru-RU" dirty="0" smtClean="0"/>
              <a:t>Уголок нашей земли – Якутии, Земли </a:t>
            </a:r>
            <a:r>
              <a:rPr lang="ru-RU" dirty="0" err="1" smtClean="0"/>
              <a:t>Олонхо</a:t>
            </a:r>
            <a:r>
              <a:rPr lang="en-US" dirty="0" smtClean="0"/>
              <a:t>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4993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99" y="0"/>
            <a:ext cx="5143500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065950" y="1043187"/>
            <a:ext cx="3837904" cy="328411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200" dirty="0" err="1" smtClean="0"/>
              <a:t>Физкультурно</a:t>
            </a:r>
            <a:r>
              <a:rPr lang="ru-RU" sz="3200" dirty="0" smtClean="0"/>
              <a:t> – оздоровительный </a:t>
            </a:r>
          </a:p>
          <a:p>
            <a:pPr>
              <a:lnSpc>
                <a:spcPct val="200000"/>
              </a:lnSpc>
            </a:pPr>
            <a:r>
              <a:rPr lang="ru-RU" sz="3200" dirty="0" smtClean="0"/>
              <a:t>уголок</a:t>
            </a:r>
          </a:p>
        </p:txBody>
      </p:sp>
    </p:spTree>
    <p:extLst>
      <p:ext uri="{BB962C8B-B14F-4D97-AF65-F5344CB8AC3E}">
        <p14:creationId xmlns:p14="http://schemas.microsoft.com/office/powerpoint/2010/main" val="629939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25" y="1313643"/>
            <a:ext cx="3467636" cy="4623516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712890" y="489397"/>
            <a:ext cx="5743977" cy="656823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dirty="0" smtClean="0"/>
              <a:t>Сюжетно – ролевая игра </a:t>
            </a:r>
            <a:r>
              <a:rPr lang="en-US" sz="2800" dirty="0" smtClean="0"/>
              <a:t>“</a:t>
            </a:r>
            <a:r>
              <a:rPr lang="ru-RU" sz="2800" dirty="0" smtClean="0"/>
              <a:t>Больница</a:t>
            </a:r>
            <a:r>
              <a:rPr lang="en-US" sz="2800" dirty="0" smtClean="0"/>
              <a:t>”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474" y="1313643"/>
            <a:ext cx="3467636" cy="462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89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02" y="609601"/>
            <a:ext cx="6863008" cy="5147256"/>
          </a:xfrm>
          <a:prstGeom prst="rect">
            <a:avLst/>
          </a:prstGeom>
        </p:spPr>
      </p:pic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7456868" y="2704563"/>
            <a:ext cx="2717442" cy="276895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Якутские национальные настольные игры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78884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66715" y="3568618"/>
            <a:ext cx="3219720" cy="245986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Окружающий мир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2" y="864055"/>
            <a:ext cx="6885904" cy="516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151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36406" y="3013656"/>
            <a:ext cx="4031087" cy="190607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Музыкальный уголок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09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22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0853" y="5743976"/>
            <a:ext cx="8243693" cy="88981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Уголок правила дорожного движения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09" y="692234"/>
            <a:ext cx="5872769" cy="44045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465" y="692234"/>
            <a:ext cx="5881352" cy="441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5029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</TotalTime>
  <Words>68</Words>
  <Application>Microsoft Office PowerPoint</Application>
  <PresentationFormat>Широкоэкранный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Грань</vt:lpstr>
      <vt:lpstr>Предметно – развивающая среда группа “Туллукчаан” старшая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– развивающая среда группа “Туллукчаан”</dc:title>
  <dc:creator>Учетная запись Майкрософт</dc:creator>
  <cp:lastModifiedBy>Учетная запись Майкрософт</cp:lastModifiedBy>
  <cp:revision>7</cp:revision>
  <dcterms:created xsi:type="dcterms:W3CDTF">2015-02-01T10:47:29Z</dcterms:created>
  <dcterms:modified xsi:type="dcterms:W3CDTF">2015-02-01T11:31:32Z</dcterms:modified>
</cp:coreProperties>
</file>