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62" r:id="rId3"/>
    <p:sldId id="260" r:id="rId4"/>
    <p:sldId id="263" r:id="rId5"/>
    <p:sldId id="256" r:id="rId6"/>
    <p:sldId id="264" r:id="rId7"/>
    <p:sldId id="258" r:id="rId8"/>
    <p:sldId id="259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>
        <p:scale>
          <a:sx n="60" d="100"/>
          <a:sy n="60" d="100"/>
        </p:scale>
        <p:origin x="-165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71CE6-6E50-42D3-A8B2-10D2D3D8947D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58FA5-BFC4-4F20-9D5F-3C5BE2BAC0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4;&#1080;&#1085;&#1077;&#1088;&#1072;\Desktop\&#1054;%20&#1042;%20&#1050;\1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озалия\Desktop\наши фото\DSC001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456384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5085184"/>
            <a:ext cx="89644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Окрикова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Винера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Камильевна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физики МБОУ «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Больше-Машляковская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Рыбно-Слободского муниципального  района  РТ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95936" y="517903"/>
            <a:ext cx="48965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ОТ ЭНЕРГИИ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ДО…</a:t>
            </a:r>
            <a:r>
              <a:rPr kumimoji="0" lang="ru-RU" sz="6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6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6600" b="1" i="1" dirty="0" smtClean="0">
              <a:solidFill>
                <a:srgbClr val="C0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889248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solidFill>
                  <a:srgbClr val="C00000"/>
                </a:solidFill>
              </a:rPr>
              <a:t>Синектика</a:t>
            </a:r>
            <a:r>
              <a:rPr lang="ru-RU" sz="6000" dirty="0" smtClean="0">
                <a:solidFill>
                  <a:srgbClr val="C00000"/>
                </a:solidFill>
              </a:rPr>
              <a:t> </a:t>
            </a:r>
          </a:p>
          <a:p>
            <a:pPr algn="ctr"/>
            <a:r>
              <a:rPr lang="ru-RU" sz="2400" dirty="0" smtClean="0"/>
              <a:t>термин «</a:t>
            </a:r>
            <a:r>
              <a:rPr lang="ru-RU" sz="2400" dirty="0" err="1" smtClean="0"/>
              <a:t>синектика</a:t>
            </a:r>
            <a:r>
              <a:rPr lang="ru-RU" sz="2400" dirty="0" smtClean="0"/>
              <a:t>» обозначает </a:t>
            </a:r>
          </a:p>
          <a:p>
            <a:pPr algn="ctr"/>
            <a:r>
              <a:rPr lang="ru-RU" sz="2400" dirty="0" smtClean="0"/>
              <a:t> «объединение разнородных элементов»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6000" dirty="0" smtClean="0"/>
              <a:t> </a:t>
            </a:r>
            <a:r>
              <a:rPr lang="ru-RU" sz="4800" dirty="0" smtClean="0"/>
              <a:t>а) Превращение незнакомого в        </a:t>
            </a:r>
          </a:p>
          <a:p>
            <a:r>
              <a:rPr lang="ru-RU" sz="4800" dirty="0" smtClean="0"/>
              <a:t>       знакомое.</a:t>
            </a:r>
          </a:p>
          <a:p>
            <a:r>
              <a:rPr lang="ru-RU" sz="4800" dirty="0" smtClean="0"/>
              <a:t>    б) Превращение знакомого в   </a:t>
            </a:r>
          </a:p>
          <a:p>
            <a:r>
              <a:rPr lang="ru-RU" sz="4800" dirty="0" smtClean="0"/>
              <a:t>        незнакомое.</a:t>
            </a:r>
          </a:p>
          <a:p>
            <a:r>
              <a:rPr lang="ru-RU" sz="6000" dirty="0" smtClean="0">
                <a:solidFill>
                  <a:srgbClr val="C00000"/>
                </a:solidFill>
              </a:rPr>
              <a:t> 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нера\Desktop\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3888432" cy="5184576"/>
          </a:xfrm>
          <a:prstGeom prst="rect">
            <a:avLst/>
          </a:prstGeom>
          <a:noFill/>
        </p:spPr>
      </p:pic>
      <p:pic>
        <p:nvPicPr>
          <p:cNvPr id="1027" name="Picture 3" descr="C:\Users\винера\Desktop\2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04664"/>
            <a:ext cx="500404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винера\Desktop\22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897438" cy="4221163"/>
          </a:xfrm>
          <a:prstGeom prst="rect">
            <a:avLst/>
          </a:prstGeom>
          <a:noFill/>
        </p:spPr>
      </p:pic>
      <p:pic>
        <p:nvPicPr>
          <p:cNvPr id="20486" name="Picture 6" descr="C:\Users\винера\Desktop\22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340768"/>
            <a:ext cx="2952328" cy="4536504"/>
          </a:xfrm>
          <a:prstGeom prst="rect">
            <a:avLst/>
          </a:prstGeom>
          <a:noFill/>
        </p:spPr>
      </p:pic>
      <p:pic>
        <p:nvPicPr>
          <p:cNvPr id="20487" name="Picture 7" descr="C:\Users\винера\Desktop\222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365104"/>
            <a:ext cx="5184576" cy="2076822"/>
          </a:xfrm>
          <a:prstGeom prst="rect">
            <a:avLst/>
          </a:prstGeom>
          <a:noFill/>
        </p:spPr>
      </p:pic>
      <p:pic>
        <p:nvPicPr>
          <p:cNvPr id="20488" name="Picture 8" descr="C:\Users\винера\Desktop\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276526"/>
            <a:ext cx="4036318" cy="2581474"/>
          </a:xfrm>
          <a:prstGeom prst="rect">
            <a:avLst/>
          </a:prstGeom>
          <a:noFill/>
        </p:spPr>
      </p:pic>
      <p:pic>
        <p:nvPicPr>
          <p:cNvPr id="2" name="Picture 3" descr="C:\Users\винера\Desktop\22222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188640"/>
            <a:ext cx="3312368" cy="4032448"/>
          </a:xfrm>
          <a:prstGeom prst="rect">
            <a:avLst/>
          </a:prstGeom>
          <a:noFill/>
        </p:spPr>
      </p:pic>
      <p:pic>
        <p:nvPicPr>
          <p:cNvPr id="9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7951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26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нера\Desktop\карти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03296" y="6273225"/>
            <a:ext cx="3040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solidFill>
                  <a:schemeClr val="bg1"/>
                </a:solidFill>
              </a:rPr>
              <a:t>Макио</a:t>
            </a:r>
            <a:r>
              <a:rPr lang="ru-RU" sz="3200" dirty="0" smtClean="0">
                <a:solidFill>
                  <a:schemeClr val="bg1"/>
                </a:solidFill>
              </a:rPr>
              <a:t>  </a:t>
            </a:r>
            <a:r>
              <a:rPr lang="ru-RU" sz="3200" dirty="0" err="1" smtClean="0">
                <a:solidFill>
                  <a:schemeClr val="bg1"/>
                </a:solidFill>
              </a:rPr>
              <a:t>Харуяма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нера\Desktop\карти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75473" y="-975475"/>
            <a:ext cx="7193051" cy="914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инера\Desktop\бгх\381aa1577ebd53497794f23d97592a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9" y="0"/>
            <a:ext cx="5033780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нера\Desktop\бгх\fdee1e934f49572d04790182ff162c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-3659"/>
            <a:ext cx="6264696" cy="6861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2089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Спасибо за внимание!!!</a:t>
            </a:r>
            <a:endParaRPr lang="ru-RU" sz="6000" dirty="0"/>
          </a:p>
        </p:txBody>
      </p:sp>
      <p:pic>
        <p:nvPicPr>
          <p:cNvPr id="3" name="Рисунок 1" descr="4048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136904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914</TotalTime>
  <Words>15</Words>
  <Application>Microsoft Office PowerPoint</Application>
  <PresentationFormat>Экран (4:3)</PresentationFormat>
  <Paragraphs>14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винера</dc:creator>
  <cp:lastModifiedBy>винера</cp:lastModifiedBy>
  <cp:revision>56</cp:revision>
  <dcterms:created xsi:type="dcterms:W3CDTF">2015-03-09T08:00:33Z</dcterms:created>
  <dcterms:modified xsi:type="dcterms:W3CDTF">2015-03-10T19:32:11Z</dcterms:modified>
</cp:coreProperties>
</file>