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B533D9-0F3D-4CB9-90F5-388425271B71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70BF9F-00D6-409D-9F76-40C9AF944E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3529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город Гжель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5002231" cy="38884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412776"/>
            <a:ext cx="3227834" cy="46085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4258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8640"/>
            <a:ext cx="669674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росписи</a:t>
            </a:r>
          </a:p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8208912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1093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116632"/>
            <a:ext cx="50182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росписи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24744"/>
            <a:ext cx="8208912" cy="5400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5534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188640"/>
            <a:ext cx="51593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росписи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1"/>
            <a:ext cx="8280920" cy="51845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5130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2553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рисования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25" y="1117408"/>
            <a:ext cx="8090823" cy="53512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5479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7129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по сей день жив старинный городок Гжель. Трудятся в нём внуки и правнуки знаменитых мастеров.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60848"/>
            <a:ext cx="7560840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4700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4249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весь мир прославили они свой край, всем поведали какие умелые мастера живут на Руси.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988840"/>
            <a:ext cx="4968552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2921124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368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460202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Деревня в Подмосковье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Прославилась теперь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 всем в народе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Её названье Гжель!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2656"/>
            <a:ext cx="3730257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92896"/>
            <a:ext cx="3384376" cy="40324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1964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5062442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720323" y="329889"/>
            <a:ext cx="324416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Царская волость – вот что такое первоначально Гжель.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580" y="3140967"/>
            <a:ext cx="2533650" cy="354689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6819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426" y="411406"/>
            <a:ext cx="4260726" cy="4905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07503" y="300023"/>
            <a:ext cx="4104457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Быть в Гжели и не посмотреть ее достопримечательности – как минимум достойно сожаления.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достопримечательностью города является Успенский собор.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64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4464496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220072" y="548680"/>
            <a:ext cx="367240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старинные времена на берегах реки Гжелка народные умельцы обнаружили залежи глины белой-белой, из которой решили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1795" y="5323165"/>
            <a:ext cx="76797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епить посуду которой свет не видывал.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38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29032" y="183316"/>
            <a:ext cx="44585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посуды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3" y="988252"/>
            <a:ext cx="901506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Очень затейливая, нарядная получилась посуда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348880"/>
            <a:ext cx="3528392" cy="42966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037" y="2348880"/>
            <a:ext cx="3773387" cy="42966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9338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84887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Полюбилась она людям и стали называть ее нежно – «голубое чудо»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1" y="1700808"/>
            <a:ext cx="8280920" cy="4545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5855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60648"/>
            <a:ext cx="3600400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260647"/>
            <a:ext cx="3830279" cy="3024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724444"/>
            <a:ext cx="3600400" cy="28729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3724444"/>
            <a:ext cx="3830279" cy="28729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9790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6409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не только лепниной украшали гжельские мастера свои изделия, стали расписывать посуду синей краской.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60848"/>
            <a:ext cx="7992888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5342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16251" y="188639"/>
            <a:ext cx="50182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росписи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357" y="960543"/>
            <a:ext cx="889248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Рисовали разные узоры из «сеточек, полосок, капелек, бордюров, цветов»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85" y="2183208"/>
            <a:ext cx="4104456" cy="44138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83208"/>
            <a:ext cx="3649397" cy="442900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867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</TotalTime>
  <Words>168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Роза</dc:creator>
  <cp:lastModifiedBy>Роза</cp:lastModifiedBy>
  <cp:revision>9</cp:revision>
  <dcterms:created xsi:type="dcterms:W3CDTF">2015-03-08T15:43:45Z</dcterms:created>
  <dcterms:modified xsi:type="dcterms:W3CDTF">2015-03-08T17:11:20Z</dcterms:modified>
</cp:coreProperties>
</file>