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2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FFD68-21B5-487A-A4E2-294D12CBE55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3EBDB-B466-43C1-AAC0-EF6F710A3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0C526F-F2D4-4200-AE54-9C1E78B25667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D2FA55-E483-4F32-B25E-5BCBCB2888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8516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68544" y="1484784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250" y="620688"/>
            <a:ext cx="906075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Использование </a:t>
            </a:r>
          </a:p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информационно-</a:t>
            </a:r>
          </a:p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коммуникативных </a:t>
            </a:r>
          </a:p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технологий на </a:t>
            </a:r>
          </a:p>
          <a:p>
            <a:pPr algn="ctr"/>
            <a:r>
              <a:rPr lang="ru-RU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анятиях по </a:t>
            </a:r>
          </a:p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ознакомлению с искусством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88640"/>
            <a:ext cx="5691408" cy="1368152"/>
          </a:xfrm>
        </p:spPr>
        <p:txBody>
          <a:bodyPr>
            <a:noAutofit/>
          </a:bodyPr>
          <a:lstStyle/>
          <a:p>
            <a:r>
              <a:rPr lang="ru-RU" sz="4800" dirty="0" smtClean="0"/>
              <a:t>Продуктивная деятельность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D:\фото\u900\Фото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4067944" cy="3050958"/>
          </a:xfrm>
          <a:prstGeom prst="rect">
            <a:avLst/>
          </a:prstGeom>
          <a:noFill/>
        </p:spPr>
      </p:pic>
      <p:pic>
        <p:nvPicPr>
          <p:cNvPr id="9221" name="Picture 5" descr="D:\фото\u900\Фото3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44824"/>
            <a:ext cx="4160011" cy="3120008"/>
          </a:xfrm>
          <a:prstGeom prst="rect">
            <a:avLst/>
          </a:prstGeom>
          <a:noFill/>
        </p:spPr>
      </p:pic>
      <p:pic>
        <p:nvPicPr>
          <p:cNvPr id="9222" name="Picture 6" descr="D:\фото\u900\Фото3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485964"/>
            <a:ext cx="4496048" cy="3372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Использование на занятиях ИКТ приводит к целому ряду положительных эффектов: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772816"/>
            <a:ext cx="8784976" cy="5085184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dirty="0" smtClean="0"/>
              <a:t>- Обогащает занятие  эмоциональной окрашенностью;</a:t>
            </a:r>
          </a:p>
          <a:p>
            <a:pPr lvl="0" algn="l"/>
            <a:r>
              <a:rPr lang="ru-RU" dirty="0" smtClean="0"/>
              <a:t>- Предъявляет информацию на экране в игровой форме, что вызывает у детей огромный интерес;</a:t>
            </a:r>
          </a:p>
          <a:p>
            <a:pPr lvl="0" algn="l"/>
            <a:r>
              <a:rPr lang="ru-RU" dirty="0" smtClean="0"/>
              <a:t>- Несет в себе образный тип информации, понятный дошкольникам;</a:t>
            </a:r>
          </a:p>
          <a:p>
            <a:pPr lvl="0" algn="l"/>
            <a:r>
              <a:rPr lang="ru-RU" dirty="0" smtClean="0"/>
              <a:t>- Движения, звук, мультипликация надолго привлекает внимание ребенка;</a:t>
            </a:r>
          </a:p>
          <a:p>
            <a:pPr lvl="0" algn="l"/>
            <a:r>
              <a:rPr lang="ru-RU" dirty="0" smtClean="0"/>
              <a:t>- Обладает стимулом познавательной активности детей;</a:t>
            </a:r>
          </a:p>
          <a:p>
            <a:pPr lvl="0" algn="l"/>
            <a:r>
              <a:rPr lang="ru-RU" dirty="0" smtClean="0"/>
              <a:t>- Психологически облегчает процесс усвоения;</a:t>
            </a:r>
          </a:p>
          <a:p>
            <a:pPr lvl="0" algn="l"/>
            <a:r>
              <a:rPr lang="ru-RU" dirty="0" smtClean="0"/>
              <a:t>- Расширяет общий кругозор;</a:t>
            </a:r>
          </a:p>
          <a:p>
            <a:pPr algn="l"/>
            <a:r>
              <a:rPr lang="ru-RU" dirty="0" smtClean="0"/>
              <a:t>- Возрастает уровень использования наглядных пособий на занятиях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Ошибки при использовании ИКТ: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784976" cy="4392488"/>
          </a:xfrm>
        </p:spPr>
        <p:txBody>
          <a:bodyPr/>
          <a:lstStyle/>
          <a:p>
            <a:pPr lvl="0" algn="l"/>
            <a:r>
              <a:rPr lang="ru-RU" sz="2800" dirty="0" smtClean="0"/>
              <a:t>- Недостаточная методическая подготовленность педагога</a:t>
            </a:r>
          </a:p>
          <a:p>
            <a:pPr lvl="0" algn="l"/>
            <a:r>
              <a:rPr lang="ru-RU" sz="2800" dirty="0" smtClean="0"/>
              <a:t>- Неправильное определение дидактической роли и места ИКТ на занятиях</a:t>
            </a:r>
          </a:p>
          <a:p>
            <a:pPr lvl="0" algn="l"/>
            <a:r>
              <a:rPr lang="ru-RU" sz="2800" dirty="0" smtClean="0"/>
              <a:t>- Бесплановость, случайность применения ИКТ</a:t>
            </a:r>
          </a:p>
          <a:p>
            <a:pPr lvl="0" algn="l"/>
            <a:r>
              <a:rPr lang="ru-RU" sz="2800" dirty="0" smtClean="0"/>
              <a:t>- Перегруженность занятия демонстрацией.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Требования к организации просмотра диафильмов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0" y="4509120"/>
            <a:ext cx="143688" cy="25599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132857"/>
          <a:ext cx="7992888" cy="4410867"/>
        </p:xfrm>
        <a:graphic>
          <a:graphicData uri="http://schemas.openxmlformats.org/drawingml/2006/table">
            <a:tbl>
              <a:tblPr/>
              <a:tblGrid>
                <a:gridCol w="2634456"/>
                <a:gridCol w="2557724"/>
                <a:gridCol w="2800708"/>
              </a:tblGrid>
              <a:tr h="1050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Расстояние проектора </a:t>
                      </a:r>
                      <a:br>
                        <a:rPr lang="ru-RU" sz="2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от экрана (м)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Ширина экранного </a:t>
                      </a:r>
                      <a:br>
                        <a:rPr lang="ru-RU" sz="2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изображения (м)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Расстояние 1-го ряда </a:t>
                      </a:r>
                      <a:br>
                        <a:rPr lang="ru-RU" sz="2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от экрана (м)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1,2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2,4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3,5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1,0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2,1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3,0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0,9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1,8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2,5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0,75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1,5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2,0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0,6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1,2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Требования, предъявляемые к презентациям.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712968" cy="5229200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-"/>
            </a:pPr>
            <a:r>
              <a:rPr lang="ru-RU" dirty="0" smtClean="0"/>
              <a:t> Информация должна соответствовать возрасту</a:t>
            </a:r>
          </a:p>
          <a:p>
            <a:pPr algn="l">
              <a:buFontTx/>
              <a:buChar char="-"/>
            </a:pPr>
            <a:r>
              <a:rPr lang="ru-RU" dirty="0" smtClean="0"/>
              <a:t> Используйте фотографии , рисунки, </a:t>
            </a:r>
            <a:r>
              <a:rPr lang="ru-RU" dirty="0" err="1" smtClean="0"/>
              <a:t>мнемотаблицы</a:t>
            </a:r>
            <a:r>
              <a:rPr lang="ru-RU" dirty="0" smtClean="0"/>
              <a:t>, символы</a:t>
            </a:r>
          </a:p>
          <a:p>
            <a:pPr algn="l">
              <a:buFontTx/>
              <a:buChar char="-"/>
            </a:pPr>
            <a:r>
              <a:rPr lang="ru-RU" dirty="0" smtClean="0"/>
              <a:t> Фотографии и рисунки должны быть четкими и яркими</a:t>
            </a:r>
          </a:p>
          <a:p>
            <a:pPr algn="l">
              <a:buFontTx/>
              <a:buChar char="-"/>
            </a:pPr>
            <a:r>
              <a:rPr lang="ru-RU" dirty="0" smtClean="0"/>
              <a:t>Не стоит заполнять 1 слайд слишком большим объемом информации. Помните, что ребенок моментально может запомнить немного . Разумное  дозирование количества фотографий и рисунков  в презентации и на одном слайде (как правило, это 3-5 изображений для иллюстрации одной идеи).</a:t>
            </a:r>
          </a:p>
          <a:p>
            <a:pPr algn="l">
              <a:buFontTx/>
              <a:buChar char="-"/>
            </a:pPr>
            <a:r>
              <a:rPr lang="ru-RU" dirty="0" smtClean="0"/>
              <a:t> Текст – только для педагога</a:t>
            </a:r>
          </a:p>
          <a:p>
            <a:pPr algn="l">
              <a:buFontTx/>
              <a:buChar char="-"/>
            </a:pPr>
            <a:r>
              <a:rPr lang="ru-RU" dirty="0" smtClean="0"/>
              <a:t> Наиболее важная информация должна располагаться в центре экрана</a:t>
            </a:r>
          </a:p>
          <a:p>
            <a:pPr algn="l">
              <a:buFontTx/>
              <a:buChar char="-"/>
            </a:pPr>
            <a:endParaRPr lang="ru-RU" dirty="0" smtClean="0"/>
          </a:p>
          <a:p>
            <a:pPr algn="l">
              <a:buFontTx/>
              <a:buChar char="-"/>
            </a:pPr>
            <a:endParaRPr lang="ru-RU" dirty="0" smtClean="0"/>
          </a:p>
          <a:p>
            <a:pPr algn="l"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53600" y="-315416"/>
            <a:ext cx="1580800" cy="995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7998712" cy="583264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- Достигайте «цветового равновесия». Пестрые и разноплановые картинки не будут выбиваться из общего стиля, если вы оформите их в одинаковые, по цвету,  рамочки или создадите коллажи.</a:t>
            </a:r>
          </a:p>
          <a:p>
            <a:pPr algn="l"/>
            <a:r>
              <a:rPr lang="ru-RU" dirty="0" smtClean="0"/>
              <a:t>- Грамотно подобранное изображение усиливает внимание, положительно влияет на  понимание  содержания  занятия, положительно влияет на эмоциональный фон занятия (мероприятия).</a:t>
            </a:r>
          </a:p>
          <a:p>
            <a:pPr algn="l"/>
            <a:r>
              <a:rPr lang="ru-RU" dirty="0" smtClean="0"/>
              <a:t>- Помните, что демонстрация презентации, ролика занимает все внимание детей, поэтому информация, которая дается педагогом по ходу демонстрации, должна соответствовать содержанию презентации, ибо другое все равно не будет восприниматься.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0" y="2924944"/>
            <a:ext cx="7851648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6858000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Современный ребенок </a:t>
            </a:r>
            <a:r>
              <a:rPr lang="en-US" sz="4000" b="1" dirty="0" smtClean="0"/>
              <a:t> </a:t>
            </a:r>
            <a:r>
              <a:rPr lang="ru-RU" sz="4000" b="1" dirty="0" smtClean="0"/>
              <a:t>живет </a:t>
            </a:r>
            <a:r>
              <a:rPr lang="ru-RU" sz="4000" b="1" dirty="0"/>
              <a:t>в мире</a:t>
            </a:r>
          </a:p>
          <a:p>
            <a:pPr algn="ctr"/>
            <a:r>
              <a:rPr lang="ru-RU" sz="4000" b="1" dirty="0"/>
              <a:t>электронной культуры.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214686"/>
            <a:ext cx="4029310" cy="302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В детском саду для оптимизации</a:t>
            </a:r>
            <a:br>
              <a:rPr lang="ru-RU" sz="4000" dirty="0" smtClean="0"/>
            </a:br>
            <a:r>
              <a:rPr lang="ru-RU" sz="4000" dirty="0" smtClean="0"/>
              <a:t>образовательного процесса</a:t>
            </a:r>
            <a:br>
              <a:rPr lang="ru-RU" sz="4000" dirty="0" smtClean="0"/>
            </a:br>
            <a:r>
              <a:rPr lang="ru-RU" sz="4000" dirty="0" smtClean="0"/>
              <a:t>необходимо применять наглядный</a:t>
            </a:r>
            <a:br>
              <a:rPr lang="ru-RU" sz="4000" dirty="0" smtClean="0"/>
            </a:br>
            <a:r>
              <a:rPr lang="ru-RU" sz="4000" dirty="0" smtClean="0"/>
              <a:t>метод обучения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286124"/>
            <a:ext cx="4689788" cy="311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7772400" cy="1722496"/>
          </a:xfrm>
        </p:spPr>
        <p:txBody>
          <a:bodyPr/>
          <a:lstStyle/>
          <a:p>
            <a:pPr algn="ctr"/>
            <a:r>
              <a:rPr lang="ru-RU" sz="4800" dirty="0" smtClean="0"/>
              <a:t>Программа «Детство»</a:t>
            </a:r>
            <a:br>
              <a:rPr lang="ru-RU" sz="4800" dirty="0" smtClean="0"/>
            </a:br>
            <a:r>
              <a:rPr lang="ru-RU" sz="4800" dirty="0" smtClean="0"/>
              <a:t>большое искусство детям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852936"/>
            <a:ext cx="1089320" cy="1361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Lanos\Рабочий стол\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628800"/>
            <a:ext cx="4600674" cy="3254515"/>
          </a:xfrm>
          <a:prstGeom prst="rect">
            <a:avLst/>
          </a:prstGeom>
          <a:noFill/>
        </p:spPr>
      </p:pic>
      <p:pic>
        <p:nvPicPr>
          <p:cNvPr id="3075" name="Picture 3" descr="C:\Documents and Settings\Lanos\Рабочий стол\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84984"/>
            <a:ext cx="484733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3318520" cy="176936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Уроки тетушки Совы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0"/>
            <a:ext cx="508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2978" y="3573016"/>
            <a:ext cx="5285989" cy="305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276872"/>
            <a:ext cx="4859585" cy="273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476672"/>
            <a:ext cx="3813048" cy="2147664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73835" cy="397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C:\Documents and Settings\Lanos\Рабочий стол\ImageManager.ashx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077072"/>
            <a:ext cx="2965796" cy="2780928"/>
          </a:xfrm>
          <a:prstGeom prst="rect">
            <a:avLst/>
          </a:prstGeom>
          <a:noFill/>
        </p:spPr>
      </p:pic>
      <p:pic>
        <p:nvPicPr>
          <p:cNvPr id="5125" name="Picture 5" descr="C:\Documents and Settings\Lanos\Рабочий стол\screen4607162369899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5936" y="1500174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7851648" cy="1828800"/>
          </a:xfrm>
        </p:spPr>
        <p:txBody>
          <a:bodyPr>
            <a:noAutofit/>
          </a:bodyPr>
          <a:lstStyle/>
          <a:p>
            <a:r>
              <a:rPr lang="ru-RU" sz="4400" dirty="0" smtClean="0"/>
              <a:t> </a:t>
            </a:r>
            <a:r>
              <a:rPr lang="ru-RU" sz="4400" dirty="0" err="1" smtClean="0"/>
              <a:t>Мультимедийные</a:t>
            </a:r>
            <a:r>
              <a:rPr lang="ru-RU" sz="4400" dirty="0" smtClean="0"/>
              <a:t> средства позволяют более качественно, интересно и продуктивно предоставлять информацию детям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41816"/>
            <a:ext cx="5976664" cy="336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74746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Составляем натюрморт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2240" y="1052736"/>
            <a:ext cx="2232248" cy="208823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Мы в музее</a:t>
            </a:r>
            <a:endParaRPr lang="ru-RU" sz="4400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5580112" y="184482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619672" y="58772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4293096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Просмотр</a:t>
            </a:r>
            <a:r>
              <a:rPr lang="ru-RU" sz="3200" dirty="0" smtClean="0"/>
              <a:t> </a:t>
            </a:r>
            <a:r>
              <a:rPr lang="ru-RU" sz="3600" dirty="0" smtClean="0"/>
              <a:t>презента-</a:t>
            </a:r>
          </a:p>
          <a:p>
            <a:r>
              <a:rPr lang="en-US" sz="3200" dirty="0" smtClean="0"/>
              <a:t>  </a:t>
            </a:r>
            <a:r>
              <a:rPr lang="ru-RU" sz="3200" dirty="0" err="1" smtClean="0"/>
              <a:t>ции</a:t>
            </a:r>
            <a:endParaRPr lang="ru-RU" sz="3200" dirty="0"/>
          </a:p>
        </p:txBody>
      </p:sp>
      <p:pic>
        <p:nvPicPr>
          <p:cNvPr id="1026" name="Picture 2" descr="D:\программы\The KMPlayer\Capture\Изображение[23-24-4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5429256" cy="3053957"/>
          </a:xfrm>
          <a:prstGeom prst="rect">
            <a:avLst/>
          </a:prstGeom>
          <a:noFill/>
        </p:spPr>
      </p:pic>
      <p:pic>
        <p:nvPicPr>
          <p:cNvPr id="1027" name="Picture 3" descr="D:\программы\The KMPlayer\Capture\Изображение[23-27-36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429000"/>
            <a:ext cx="6096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3174504" cy="1049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Составляем натюрморт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4221088"/>
            <a:ext cx="2880320" cy="158417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Физ. минутка</a:t>
            </a:r>
            <a:endParaRPr lang="ru-RU" sz="4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4780583" cy="358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 descr="D:\фото\u900\Фото3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492896"/>
            <a:ext cx="5648176" cy="4236132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3059832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5868144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</TotalTime>
  <Words>275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В детском саду для оптимизации образовательного процесса необходимо применять наглядный метод обучения</vt:lpstr>
      <vt:lpstr>Программа «Детство» большое искусство детям</vt:lpstr>
      <vt:lpstr>Уроки тетушки Совы</vt:lpstr>
      <vt:lpstr>Слайд 6</vt:lpstr>
      <vt:lpstr> Мультимедийные средства позволяют более качественно, интересно и продуктивно предоставлять информацию детям</vt:lpstr>
      <vt:lpstr>Составляем натюрморт</vt:lpstr>
      <vt:lpstr>Составляем натюрморт</vt:lpstr>
      <vt:lpstr>Продуктивная деятельность</vt:lpstr>
      <vt:lpstr>Использование на занятиях ИКТ приводит к целому ряду положительных эффектов: </vt:lpstr>
      <vt:lpstr>Ошибки при использовании ИКТ: </vt:lpstr>
      <vt:lpstr>Требования к организации просмотра диафильмов </vt:lpstr>
      <vt:lpstr>Требования, предъявляемые к презентациям. 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777</cp:lastModifiedBy>
  <cp:revision>32</cp:revision>
  <dcterms:created xsi:type="dcterms:W3CDTF">2013-03-12T12:30:40Z</dcterms:created>
  <dcterms:modified xsi:type="dcterms:W3CDTF">2015-03-13T20:53:02Z</dcterms:modified>
</cp:coreProperties>
</file>