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62" r:id="rId5"/>
    <p:sldId id="264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2" autoAdjust="0"/>
    <p:restoredTop sz="98063" autoAdjust="0"/>
  </p:normalViewPr>
  <p:slideViewPr>
    <p:cSldViewPr>
      <p:cViewPr varScale="1">
        <p:scale>
          <a:sx n="67" d="100"/>
          <a:sy n="67" d="100"/>
        </p:scale>
        <p:origin x="140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B00DF7B-62B3-46C0-8266-8BCF7D41CC09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2A6381B-2AAE-4715-A74A-A737A5FBA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0DF7B-62B3-46C0-8266-8BCF7D41CC09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6381B-2AAE-4715-A74A-A737A5FBA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B00DF7B-62B3-46C0-8266-8BCF7D41CC09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2A6381B-2AAE-4715-A74A-A737A5FBA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0DF7B-62B3-46C0-8266-8BCF7D41CC09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6381B-2AAE-4715-A74A-A737A5FBA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B00DF7B-62B3-46C0-8266-8BCF7D41CC09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2A6381B-2AAE-4715-A74A-A737A5FBA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0DF7B-62B3-46C0-8266-8BCF7D41CC09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6381B-2AAE-4715-A74A-A737A5FBA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0DF7B-62B3-46C0-8266-8BCF7D41CC09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6381B-2AAE-4715-A74A-A737A5FBA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0DF7B-62B3-46C0-8266-8BCF7D41CC09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6381B-2AAE-4715-A74A-A737A5FBA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B00DF7B-62B3-46C0-8266-8BCF7D41CC09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6381B-2AAE-4715-A74A-A737A5FBA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0DF7B-62B3-46C0-8266-8BCF7D41CC09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6381B-2AAE-4715-A74A-A737A5FBA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0DF7B-62B3-46C0-8266-8BCF7D41CC09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6381B-2AAE-4715-A74A-A737A5FBA9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B00DF7B-62B3-46C0-8266-8BCF7D41CC09}" type="datetimeFigureOut">
              <a:rPr lang="ru-RU" smtClean="0"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2A6381B-2AAE-4715-A74A-A737A5FBA9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Сирень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57200" y="1700808"/>
            <a:ext cx="7239000" cy="462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выполнена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чеником 2 класса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НОУ СОШ «Виктория»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Рахимовым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Алиханом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</a:p>
          <a:p>
            <a:pPr marL="0" indent="0" algn="ctr">
              <a:buNone/>
            </a:pP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Петрашева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</a:p>
          <a:p>
            <a:pPr marL="0" indent="0" algn="ctr">
              <a:buNone/>
            </a:pP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Москва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год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kk-KZ" dirty="0" smtClean="0">
                <a:solidFill>
                  <a:schemeClr val="accent2">
                    <a:lumMod val="75000"/>
                  </a:schemeClr>
                </a:solidFill>
              </a:rPr>
              <a:t>Почему сирень называют сиренью?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7239000" cy="48463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Своё родовое название сирень получила в честь одного из персонажей древнегреческой мифологии — красавицы-нимфы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Сиринги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bhtyn 3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3212976"/>
            <a:ext cx="3888432" cy="3456384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Сирень – кустарник.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Сирень – крупный кустарник, достигает 10м высоты. Кора стволов тёмно-серая, иногда тёмно-бурая. Листья 5-11см длины. Весной, при распускании, зеленовато-пурпурные. Летом, тёмно-зелёные, с более светлой нижней стороной. Осенью листья окрашиваются в оранжево-жёлтые тона.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Цветки сирени белые или слегка кремоватые, с запахом мёда. Они собраны в крупные, широкие, метельчатые соцветия.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7924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7239000" cy="61950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Сирень растет везде. В садах, довольно часто, преобладает сирень обыкновенная с лиловыми простыми цвет­ками 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последнее время селекционерами выведены новые сорта этой культуры, с красивейшими, порой очень крупными соцветиями махровых и однорядных цветков разнообразных оттенков (снежно- белого, розового, красного, фиолетового, лилового).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37112"/>
            <a:ext cx="302433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7239000" cy="63391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доме сирень встретишь исключительно в вазе: срезанная она стоит довольно долго.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цветения сирень наполняет помещение приятным ароматом.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4896544" cy="455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567535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12440" y="5184"/>
            <a:ext cx="7239000" cy="227687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1257300" indent="-1257300" algn="ctr">
              <a:lnSpc>
                <a:spcPct val="150000"/>
              </a:lnSpc>
            </a:pPr>
            <a:r>
              <a:rPr lang="ru-RU" sz="14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Сирень лиловая цветёт,</a:t>
            </a:r>
            <a:b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ней шмелей столпотворенье,</a:t>
            </a:r>
            <a:b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 мир приходит каждый год</a:t>
            </a:r>
            <a:b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Сиреневое озаренье…» </a:t>
            </a:r>
            <a:b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Ольга Криль</a:t>
            </a:r>
            <a:endParaRPr lang="ru-RU" sz="1800" b="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2698998"/>
            <a:ext cx="5400600" cy="412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81066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209</TotalTime>
  <Words>190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Times New Roman</vt:lpstr>
      <vt:lpstr>Trebuchet MS</vt:lpstr>
      <vt:lpstr>Wingdings</vt:lpstr>
      <vt:lpstr>Wingdings 2</vt:lpstr>
      <vt:lpstr>Изящная</vt:lpstr>
      <vt:lpstr>Сирень</vt:lpstr>
      <vt:lpstr>Почему сирень называют сиренью?</vt:lpstr>
      <vt:lpstr>Сирень – кустарник.</vt:lpstr>
      <vt:lpstr>Презентация PowerPoint</vt:lpstr>
      <vt:lpstr>Презентация PowerPoint</vt:lpstr>
      <vt:lpstr>«Сирень лиловая цветёт, Над ней шмелей столпотворенье, В наш мир приходит каждый год Сиреневое озаренье…»  Ольга Криль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Оксана</cp:lastModifiedBy>
  <cp:revision>26</cp:revision>
  <dcterms:created xsi:type="dcterms:W3CDTF">2015-02-26T14:00:54Z</dcterms:created>
  <dcterms:modified xsi:type="dcterms:W3CDTF">2015-03-13T13:15:47Z</dcterms:modified>
</cp:coreProperties>
</file>