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9DD0A-F0DC-4CC2-9333-6B498748DBAA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F88D2-6143-4724-A8E3-574E6C2082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85CEFCF-2482-46EF-8D80-B5576BFAA1EF}" type="datetimeFigureOut">
              <a:rPr lang="ru-RU" smtClean="0"/>
              <a:t>16.02.2015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3E8556F-4F7F-4FF5-866A-50862F4443C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blinds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836712"/>
            <a:ext cx="7795592" cy="1772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к уроку Окружающий мир </a:t>
            </a:r>
            <a:br>
              <a:rPr lang="ru-RU" dirty="0" smtClean="0"/>
            </a:br>
            <a:r>
              <a:rPr lang="ru-RU" dirty="0" smtClean="0"/>
              <a:t> «В школе»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509120"/>
            <a:ext cx="3662224" cy="1008112"/>
          </a:xfrm>
        </p:spPr>
        <p:txBody>
          <a:bodyPr/>
          <a:lstStyle/>
          <a:p>
            <a:r>
              <a:rPr lang="ru-RU" dirty="0" smtClean="0"/>
              <a:t>Ученицы 2 «В» класса</a:t>
            </a:r>
          </a:p>
          <a:p>
            <a:r>
              <a:rPr lang="ru-RU" dirty="0" smtClean="0"/>
              <a:t>Захаровой Евгении</a:t>
            </a: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Школа, в которой я учусь</a:t>
            </a:r>
            <a:endParaRPr lang="ru-RU" dirty="0"/>
          </a:p>
        </p:txBody>
      </p:sp>
      <p:pic>
        <p:nvPicPr>
          <p:cNvPr id="4" name="Содержимое 3" descr="Моя шко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28184"/>
            <a:ext cx="7719949" cy="5253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Мой класс</a:t>
            </a:r>
            <a:endParaRPr lang="ru-RU" dirty="0"/>
          </a:p>
        </p:txBody>
      </p:sp>
      <p:pic>
        <p:nvPicPr>
          <p:cNvPr id="6" name="Содержимое 5" descr="DSC_79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124744"/>
            <a:ext cx="7765149" cy="51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это моя парта</a:t>
            </a:r>
            <a:endParaRPr lang="ru-RU" dirty="0"/>
          </a:p>
        </p:txBody>
      </p:sp>
      <p:pic>
        <p:nvPicPr>
          <p:cNvPr id="4" name="Содержимое 3" descr="DSC_56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00637"/>
            <a:ext cx="7621133" cy="504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столовая</a:t>
            </a:r>
            <a:endParaRPr lang="ru-RU" dirty="0"/>
          </a:p>
        </p:txBody>
      </p:sp>
      <p:pic>
        <p:nvPicPr>
          <p:cNvPr id="4" name="Содержимое 3" descr="DSC_6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343718"/>
            <a:ext cx="7405109" cy="4904682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Моя учительница – Крылова Елена Владимировна</a:t>
            </a:r>
            <a:endParaRPr lang="ru-RU" dirty="0"/>
          </a:p>
        </p:txBody>
      </p:sp>
      <p:pic>
        <p:nvPicPr>
          <p:cNvPr id="4" name="Содержимое 3" descr="DSC_56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7" y="1628799"/>
            <a:ext cx="3240361" cy="4892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DSC_56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628801"/>
            <a:ext cx="3240361" cy="4892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78416"/>
          </a:xfrm>
        </p:spPr>
        <p:txBody>
          <a:bodyPr/>
          <a:lstStyle/>
          <a:p>
            <a:pPr algn="ctr"/>
            <a:r>
              <a:rPr lang="ru-RU" dirty="0" smtClean="0"/>
              <a:t>Наши учителя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3096344" cy="4128459"/>
          </a:xfrm>
        </p:spPr>
      </p:pic>
      <p:pic>
        <p:nvPicPr>
          <p:cNvPr id="11" name="Содержимое 10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1700808"/>
            <a:ext cx="3078342" cy="4104456"/>
          </a:xfrm>
        </p:spPr>
      </p:pic>
      <p:sp>
        <p:nvSpPr>
          <p:cNvPr id="9" name="TextBox 8"/>
          <p:cNvSpPr txBox="1"/>
          <p:nvPr/>
        </p:nvSpPr>
        <p:spPr>
          <a:xfrm rot="-5400000">
            <a:off x="2865004" y="311460"/>
            <a:ext cx="461665" cy="252028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dirty="0" smtClean="0"/>
              <a:t>По английскому языку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5949280"/>
            <a:ext cx="296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Орлова Людмила Ивановна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1340768"/>
            <a:ext cx="2624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 физической культуре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5949280"/>
            <a:ext cx="3004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Ситнянская</a:t>
            </a:r>
            <a:r>
              <a:rPr lang="ru-RU" dirty="0" smtClean="0"/>
              <a:t> Елена Олеговна</a:t>
            </a: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учителя</a:t>
            </a:r>
            <a:endParaRPr lang="ru-RU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3294366" cy="4392488"/>
          </a:xfrm>
        </p:spPr>
      </p:pic>
      <p:sp>
        <p:nvSpPr>
          <p:cNvPr id="6" name="TextBox 5"/>
          <p:cNvSpPr txBox="1"/>
          <p:nvPr/>
        </p:nvSpPr>
        <p:spPr>
          <a:xfrm>
            <a:off x="2339752" y="1340768"/>
            <a:ext cx="123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музыке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6165304"/>
            <a:ext cx="299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Бабина Марина Викторовна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1340768"/>
            <a:ext cx="2612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Главный чародей школы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6165304"/>
            <a:ext cx="221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Наталья Алексеевна</a:t>
            </a:r>
            <a:endParaRPr lang="ru-RU" dirty="0"/>
          </a:p>
        </p:txBody>
      </p:sp>
      <p:pic>
        <p:nvPicPr>
          <p:cNvPr id="12" name="Содержимое 11" descr="DSC_43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731423"/>
            <a:ext cx="3657600" cy="4249228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вам за всё!!!</a:t>
            </a:r>
            <a:endParaRPr lang="ru-RU" dirty="0"/>
          </a:p>
        </p:txBody>
      </p:sp>
      <p:pic>
        <p:nvPicPr>
          <p:cNvPr id="7" name="Содержимое 6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149716"/>
            <a:ext cx="7290199" cy="5303620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</TotalTime>
  <Words>64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к уроку Окружающий мир   «В школе» </vt:lpstr>
      <vt:lpstr>Школа, в которой я учусь</vt:lpstr>
      <vt:lpstr>Мой класс</vt:lpstr>
      <vt:lpstr>А это моя парта</vt:lpstr>
      <vt:lpstr>Наша столовая</vt:lpstr>
      <vt:lpstr>Моя учительница – Крылова Елена Владимировна</vt:lpstr>
      <vt:lpstr>Наши учителя</vt:lpstr>
      <vt:lpstr>Наши учителя</vt:lpstr>
      <vt:lpstr>Спасибо вам за всё!!!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Окружающий мир   «В школе»</dc:title>
  <dc:creator>Женя</dc:creator>
  <cp:lastModifiedBy>Женя</cp:lastModifiedBy>
  <cp:revision>7</cp:revision>
  <dcterms:created xsi:type="dcterms:W3CDTF">2015-02-15T23:22:56Z</dcterms:created>
  <dcterms:modified xsi:type="dcterms:W3CDTF">2015-02-16T00:27:06Z</dcterms:modified>
</cp:coreProperties>
</file>