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5" r:id="rId8"/>
    <p:sldId id="266" r:id="rId9"/>
    <p:sldId id="268" r:id="rId10"/>
    <p:sldId id="269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 advClick="0" advTm="20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20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 advClick="0" advTm="20000">
    <p:dissolv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233044"/>
            <a:ext cx="8424936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Актуальность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Статистика утверждает, что причиной дорожно-транспортных происшествий являются именно дети. Особое значение в решении проблемы безопасности движения имеет заблаговременная и правильная подготовка самых маленьких пешеходов-детей. Ребенка интересует улица и все на ней происходящее. И часто, увлеченный чем-либо новым, необычным, он попадает в опасные для жизни ситуации. Дети дошкольного возраста - особая категория пешеходов и пассажиров. У детей только начинает развиваться абстрактное мышление, что затрудняет процесс восприятия правил дорожного движения. Дети еще не умеют в должной степени управлять своим поведением. Оказавшись в критической ситуации, они не могут моментально принять верное решение. У них еще не выработалась способность предвидеть возможную опасность в быстро меняющейся дорожной обстановке. Чтобы дети стали законопослушными пешеходами, необходимо познакомить их с правилами дорожного движения и научить беспрекословно их выполнять. Чем раньше ребенок узнает эти правила, тем больше шансов у него сохранить свое здоровье и жизнь.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Тип проекта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: информационно-познавательный.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Вид проекта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: краткосрочный.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Участники проекта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дети младшей группы «Щебетушечки», педагоги, родители.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4108" y="404664"/>
            <a:ext cx="7954357" cy="92333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«Мы едем, едем, едем…»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C:\Users\Admin\Desktop\фото гр 1 мл\фото\DSC0739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53637" t="32766" r="6135" b="25531"/>
          <a:stretch/>
        </p:blipFill>
        <p:spPr bwMode="auto">
          <a:xfrm>
            <a:off x="7055768" y="5661248"/>
            <a:ext cx="2088232" cy="10081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\Desktop\оля сорц\детишки мои\IMG_16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492896"/>
            <a:ext cx="2688316" cy="20161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Users\Admin\Desktop\оля сорц\детишки мои\IMG_16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32656"/>
            <a:ext cx="2736304" cy="20281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 descr="C:\Users\Admin\Desktop\оля сорц\детишки мои\IMG_16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653136"/>
            <a:ext cx="2520280" cy="18901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260648"/>
            <a:ext cx="5225853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Этот конь не ест овса,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Вместо ног – два колеса.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Сядь верхом и мчись на нем,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Только лучше правь рулем.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Admin\Desktop\оля сорц\детишки мои\IMG_16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1988840"/>
            <a:ext cx="7992889" cy="43204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691680" y="692696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До свидания, мы поехали!</a:t>
            </a:r>
            <a:endParaRPr lang="ru-RU" sz="3600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323528" y="260648"/>
            <a:ext cx="820891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Цель проекта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Спроектировать совместную деятельность педагогов, родителей и детей для создания условий и осуществления проекта по ознакомлению детей с транспортом, познакомить их с правилами дорожного движения, уметь их использовать в жизни.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Задачи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.Закреплять у детей знание названий транспорта.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Научить применять знания сигналов светофора, уметь быстро реагировать на сигнал.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3.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Формирование представлений об опасных для детей и мира природы ситуациях и о способах поведения их.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4.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Применять элементарные знания о правилах поведения, «на дороге» в качестве пешехода и пассажира транспортного средства.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Развивать у детей внимательность, воспитывать чувство  коллективизма, способность добиваться поставленной цели.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6.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Воспитывать способность у детей использовать художественное слово в играх, в повседневной жизни, активизация словаря.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7.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Обогатить жизненный и игровой опыт детей.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8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Помочь родителям повысить  уровень педагогический культуры.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" name="Рисунок 2" descr="C:\Users\Admin\Desktop\фото гр 1 мл\фото\DSC0740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53330" t="25930" r="5461" b="32070"/>
          <a:stretch/>
        </p:blipFill>
        <p:spPr bwMode="auto">
          <a:xfrm>
            <a:off x="5076056" y="5013176"/>
            <a:ext cx="2520280" cy="16561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  <p:pic>
        <p:nvPicPr>
          <p:cNvPr id="4" name="Рисунок 3" descr="C:\Users\Admin\Desktop\фото гр 1 мл\фото\DSC0740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t="22700" r="51518" b="32070"/>
          <a:stretch/>
        </p:blipFill>
        <p:spPr bwMode="auto">
          <a:xfrm>
            <a:off x="1187624" y="4941168"/>
            <a:ext cx="2808312" cy="17281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539552" y="260648"/>
            <a:ext cx="835292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Ожидаемые результаты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Узнавать и называть транспорт.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Обеспечить успешное овладение детьми правилами безопасного поведения на дороге.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Воспитывать культуру общения, расширять словарный запас детей.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Продукт проектной деятельности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Оформление группы; презентация проекта; выставка макетов транспорта; игры и педагогическое мероприятия по ознакомлению с транспортом; рекомендация родителям по соблюдению и ознакомлению дошкольников с ПДД.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Форма презентации проекта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: защита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 педагогическом совете.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Этапы реализации проекта: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Подготовительный этап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Вызвать интерес у участников педагогического процесса через формы работы: обсуждение проекта с воспитателями, родителями.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Составление плана проекта.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" name="Рисунок 2" descr="C:\Users\Admin\Desktop\фото гр 1 мл\фото\DSC0739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221088"/>
            <a:ext cx="3960440" cy="2492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251520" y="332656"/>
            <a:ext cx="8352928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Основной этап:</a:t>
            </a:r>
            <a:endParaRPr kumimoji="0" lang="ru-RU" sz="8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Чтение художественной литературы на тему «Транспорт» с обсуждением поведения героев.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Разучивание стихотворений, загадок, потешек по теме «Транспорт», «Правила дорожного движения».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Пополнение книжного уголка книгами, раскрасками о транспорте.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Беседы « Опасные ситуации контактов с незнакомыми людьми» с использованием иллюстрированного материала.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Игровая деятельность. Сюжетно-ролевые игры, подвижные и дидактические игры.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Просмотр детьми видеофильмов на тему « Транспорт».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.Доведения до сведения родителей необходимой педагогической информации по вопросам       	воспитания у детей навыков безопасного поведения на дороге.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Заключительный этап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Оформление детских работ совместно с родителями по теме « Транспорт».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Педагогическое мероприятие «Труд водителя»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Презентация проекта.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" name="Рисунок 2" descr="C:\Users\Admin\Desktop\фото гр 1 мл\фото\DSC0738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149080"/>
            <a:ext cx="1490861" cy="24635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фото гр 1 мл\фото\DSC0739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8880"/>
            <a:ext cx="4176464" cy="38164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2699792" y="764123"/>
            <a:ext cx="367240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 узенькой дорожке –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Машины едут крошки!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 по широкой самой –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+mj-lt"/>
                <a:ea typeface="Calibri" pitchFamily="34" charset="0"/>
                <a:cs typeface="Times New Roman" pitchFamily="18" charset="0"/>
              </a:rPr>
              <a:t>Трамвай, машины, сани!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" name="Рисунок 3" descr="C:\Users\Admin\Desktop\фото гр 1 мл\фото\DSC07391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76872"/>
            <a:ext cx="4176464" cy="38884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0" y="367834"/>
            <a:ext cx="91440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681" name="Рисунок 12" descr="Описание: C:\Users\Admin\Desktop\фото гр 1 мл\фото\DSC074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3449944" cy="25884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899592" y="741383"/>
            <a:ext cx="777686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				Самолет летит, как птица.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				Он стрелой по небу мчится.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				Совершает перелет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				Смелый опытный пилот.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5" name="Рисунок 4" descr="C:\Users\Admin\Desktop\фото гр 1 мл\фото\DSC0745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068960"/>
            <a:ext cx="3960440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C:\Users\Admin\Desktop\фото гр 1 мл\фото\DSC0744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01008"/>
            <a:ext cx="3456384" cy="2696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E:\DCIM\115___02\IMG_16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3347864" cy="25108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E:\DCIM\115___02\IMG_16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212976"/>
            <a:ext cx="3683901" cy="3140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95536" y="4149080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«Пароход  идёт по речке,</a:t>
            </a:r>
          </a:p>
          <a:p>
            <a:r>
              <a:rPr lang="ru-RU" sz="2400" dirty="0" smtClean="0"/>
              <a:t>а  труба дымит, как печка!»</a:t>
            </a:r>
            <a:endParaRPr lang="ru-RU" sz="2400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E:\DCIM\115___02\IMG_16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76672"/>
            <a:ext cx="2283718" cy="3044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E:\DCIM\115___02\IMG_16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340768"/>
            <a:ext cx="3275856" cy="2456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187624" y="4005064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«Что за чудо – едет дом,</a:t>
            </a:r>
          </a:p>
          <a:p>
            <a:r>
              <a:rPr lang="ru-RU" sz="2400" dirty="0" smtClean="0"/>
              <a:t>Окна светлые кругом,</a:t>
            </a:r>
          </a:p>
          <a:p>
            <a:r>
              <a:rPr lang="ru-RU" sz="2400" dirty="0" smtClean="0"/>
              <a:t>Носит обувь из резины</a:t>
            </a:r>
          </a:p>
          <a:p>
            <a:r>
              <a:rPr lang="ru-RU" sz="2400" dirty="0" smtClean="0"/>
              <a:t>И питается бензином.»</a:t>
            </a:r>
            <a:endParaRPr lang="ru-RU" sz="2400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оля сорц\детишки мои\IMG_16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221088"/>
            <a:ext cx="2952328" cy="20882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Admin\Desktop\оля сорц\детишки мои\IMG_16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293096"/>
            <a:ext cx="2847654" cy="19916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Admin\Desktop\оля сорц\детишки мои\IMG_16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916832"/>
            <a:ext cx="2664296" cy="19981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907704" y="332656"/>
            <a:ext cx="53818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Моя коллекция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229</TotalTime>
  <Words>609</Words>
  <Application>Microsoft Office PowerPoint</Application>
  <PresentationFormat>Экран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39</cp:revision>
  <dcterms:created xsi:type="dcterms:W3CDTF">2014-04-01T04:24:31Z</dcterms:created>
  <dcterms:modified xsi:type="dcterms:W3CDTF">2015-03-13T06:06:11Z</dcterms:modified>
</cp:coreProperties>
</file>