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CAD4-3004-4D46-8979-FC04586E9B90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D6EF-6571-4EBA-B5CC-EFBE66403B4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CAD4-3004-4D46-8979-FC04586E9B90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D6EF-6571-4EBA-B5CC-EFBE66403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CAD4-3004-4D46-8979-FC04586E9B90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D6EF-6571-4EBA-B5CC-EFBE66403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CAD4-3004-4D46-8979-FC04586E9B90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D6EF-6571-4EBA-B5CC-EFBE66403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CAD4-3004-4D46-8979-FC04586E9B90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D6EF-6571-4EBA-B5CC-EFBE66403B4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CAD4-3004-4D46-8979-FC04586E9B90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D6EF-6571-4EBA-B5CC-EFBE66403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CAD4-3004-4D46-8979-FC04586E9B90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D6EF-6571-4EBA-B5CC-EFBE66403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CAD4-3004-4D46-8979-FC04586E9B90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D6EF-6571-4EBA-B5CC-EFBE66403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CAD4-3004-4D46-8979-FC04586E9B90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D6EF-6571-4EBA-B5CC-EFBE66403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CAD4-3004-4D46-8979-FC04586E9B90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D6EF-6571-4EBA-B5CC-EFBE66403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CAD4-3004-4D46-8979-FC04586E9B90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2ED6EF-6571-4EBA-B5CC-EFBE66403B4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76CAD4-3004-4D46-8979-FC04586E9B90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2ED6EF-6571-4EBA-B5CC-EFBE66403B4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293096"/>
            <a:ext cx="7854696" cy="1752600"/>
          </a:xfrm>
        </p:spPr>
        <p:txBody>
          <a:bodyPr/>
          <a:lstStyle/>
          <a:p>
            <a:r>
              <a:rPr lang="ru-RU" dirty="0" smtClean="0"/>
              <a:t>Ученицы 2 «в» класса</a:t>
            </a:r>
          </a:p>
          <a:p>
            <a:r>
              <a:rPr lang="ru-RU" dirty="0" smtClean="0"/>
              <a:t>Захаровой Евгении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851648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К УРОКУ ОКРУЖАЮЩИЙ МИР «ТЫ И ТВОИ  ДРУЗЬЯ»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Мои подруги Лиза и </a:t>
            </a:r>
            <a:r>
              <a:rPr lang="ru-RU" dirty="0" err="1" smtClean="0"/>
              <a:t>Сафия</a:t>
            </a:r>
            <a:endParaRPr lang="ru-RU" dirty="0"/>
          </a:p>
        </p:txBody>
      </p:sp>
      <p:pic>
        <p:nvPicPr>
          <p:cNvPr id="4" name="Содержимое 3" descr="DSC_71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988840"/>
            <a:ext cx="2907289" cy="4389437"/>
          </a:xfrm>
        </p:spPr>
      </p:pic>
      <p:pic>
        <p:nvPicPr>
          <p:cNvPr id="5" name="Содержимое 3" descr="DSC_71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988840"/>
            <a:ext cx="2907289" cy="438943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Мы играем</a:t>
            </a:r>
            <a:endParaRPr lang="ru-RU" dirty="0"/>
          </a:p>
        </p:txBody>
      </p:sp>
      <p:pic>
        <p:nvPicPr>
          <p:cNvPr id="4" name="Содержимое 3" descr="DSC_71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8405" y="1935163"/>
            <a:ext cx="6627189" cy="4389437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в </a:t>
            </a:r>
            <a:r>
              <a:rPr lang="ru-RU" dirty="0" err="1" smtClean="0"/>
              <a:t>Твистер</a:t>
            </a:r>
            <a:endParaRPr lang="ru-RU" dirty="0"/>
          </a:p>
        </p:txBody>
      </p:sp>
      <p:pic>
        <p:nvPicPr>
          <p:cNvPr id="4" name="Содержимое 3" descr="DSC_71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8405" y="1935163"/>
            <a:ext cx="6627189" cy="438943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Мои подруги Лизы</a:t>
            </a:r>
            <a:endParaRPr lang="ru-RU" dirty="0"/>
          </a:p>
        </p:txBody>
      </p:sp>
      <p:pic>
        <p:nvPicPr>
          <p:cNvPr id="4" name="Содержимое 3" descr="DSC_06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8405" y="1935163"/>
            <a:ext cx="6627189" cy="438943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Мы – красавицы!</a:t>
            </a:r>
            <a:endParaRPr lang="ru-RU" dirty="0"/>
          </a:p>
        </p:txBody>
      </p:sp>
      <p:pic>
        <p:nvPicPr>
          <p:cNvPr id="4" name="Содержимое 3" descr="DSC_07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8405" y="1935163"/>
            <a:ext cx="6627189" cy="438943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Сладкий стол</a:t>
            </a:r>
            <a:endParaRPr lang="ru-RU" dirty="0"/>
          </a:p>
        </p:txBody>
      </p:sp>
      <p:pic>
        <p:nvPicPr>
          <p:cNvPr id="4" name="Содержимое 3" descr="DSC_07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204864"/>
            <a:ext cx="6552728" cy="4340119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42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ПРЕЗЕНТАЦИЯ К УРОКУ ОКРУЖАЮЩИЙ МИР «ТЫ И ТВОИ  ДРУЗЬЯ»</vt:lpstr>
      <vt:lpstr>Мои подруги Лиза и Сафия</vt:lpstr>
      <vt:lpstr>Мы играем</vt:lpstr>
      <vt:lpstr>Игра в Твистер</vt:lpstr>
      <vt:lpstr>Мои подруги Лизы</vt:lpstr>
      <vt:lpstr>Мы – красавицы!</vt:lpstr>
      <vt:lpstr>Сладкий стол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ОКРУЖАЮЩИЙ МИР «ТЫ И ТВОИ  ДРУЗЬЯ»</dc:title>
  <dc:creator>Женя</dc:creator>
  <cp:lastModifiedBy>Женя</cp:lastModifiedBy>
  <cp:revision>3</cp:revision>
  <dcterms:created xsi:type="dcterms:W3CDTF">2015-03-01T09:37:27Z</dcterms:created>
  <dcterms:modified xsi:type="dcterms:W3CDTF">2015-03-01T09:57:50Z</dcterms:modified>
</cp:coreProperties>
</file>