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4" autoAdjust="0"/>
    <p:restoredTop sz="94660"/>
  </p:normalViewPr>
  <p:slideViewPr>
    <p:cSldViewPr>
      <p:cViewPr>
        <p:scale>
          <a:sx n="70" d="100"/>
          <a:sy n="70" d="100"/>
        </p:scale>
        <p:origin x="-1380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FF489982-FBB5-4369-B106-B1BE6ACFBDA9}" type="datetimeFigureOut">
              <a:rPr lang="ru-RU" smtClean="0"/>
              <a:pPr/>
              <a:t>16.01.2013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430CF1BA-AB81-415A-80A0-F86C0F6ABE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89982-FBB5-4369-B106-B1BE6ACFBDA9}" type="datetimeFigureOut">
              <a:rPr lang="ru-RU" smtClean="0"/>
              <a:pPr/>
              <a:t>16.01.2013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CF1BA-AB81-415A-80A0-F86C0F6ABE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89982-FBB5-4369-B106-B1BE6ACFBDA9}" type="datetimeFigureOut">
              <a:rPr lang="ru-RU" smtClean="0"/>
              <a:pPr/>
              <a:t>16.01.2013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CF1BA-AB81-415A-80A0-F86C0F6ABE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F489982-FBB5-4369-B106-B1BE6ACFBDA9}" type="datetimeFigureOut">
              <a:rPr lang="ru-RU" smtClean="0"/>
              <a:pPr/>
              <a:t>16.01.2013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30CF1BA-AB81-415A-80A0-F86C0F6ABE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FF489982-FBB5-4369-B106-B1BE6ACFBDA9}" type="datetimeFigureOut">
              <a:rPr lang="ru-RU" smtClean="0"/>
              <a:pPr/>
              <a:t>16.01.2013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430CF1BA-AB81-415A-80A0-F86C0F6ABE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89982-FBB5-4369-B106-B1BE6ACFBDA9}" type="datetimeFigureOut">
              <a:rPr lang="ru-RU" smtClean="0"/>
              <a:pPr/>
              <a:t>16.01.2013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CF1BA-AB81-415A-80A0-F86C0F6ABE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89982-FBB5-4369-B106-B1BE6ACFBDA9}" type="datetimeFigureOut">
              <a:rPr lang="ru-RU" smtClean="0"/>
              <a:pPr/>
              <a:t>16.01.2013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CF1BA-AB81-415A-80A0-F86C0F6ABE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F489982-FBB5-4369-B106-B1BE6ACFBDA9}" type="datetimeFigureOut">
              <a:rPr lang="ru-RU" smtClean="0"/>
              <a:pPr/>
              <a:t>16.01.2013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30CF1BA-AB81-415A-80A0-F86C0F6ABE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89982-FBB5-4369-B106-B1BE6ACFBDA9}" type="datetimeFigureOut">
              <a:rPr lang="ru-RU" smtClean="0"/>
              <a:pPr/>
              <a:t>16.01.2013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CF1BA-AB81-415A-80A0-F86C0F6ABE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F489982-FBB5-4369-B106-B1BE6ACFBDA9}" type="datetimeFigureOut">
              <a:rPr lang="ru-RU" smtClean="0"/>
              <a:pPr/>
              <a:t>16.01.2013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30CF1BA-AB81-415A-80A0-F86C0F6ABE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F489982-FBB5-4369-B106-B1BE6ACFBDA9}" type="datetimeFigureOut">
              <a:rPr lang="ru-RU" smtClean="0"/>
              <a:pPr/>
              <a:t>16.01.2013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30CF1BA-AB81-415A-80A0-F86C0F6ABE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F489982-FBB5-4369-B106-B1BE6ACFBDA9}" type="datetimeFigureOut">
              <a:rPr lang="ru-RU" smtClean="0"/>
              <a:pPr/>
              <a:t>16.01.2013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30CF1BA-AB81-415A-80A0-F86C0F6ABE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785794"/>
            <a:ext cx="8229600" cy="4572032"/>
          </a:xfrm>
        </p:spPr>
        <p:txBody>
          <a:bodyPr>
            <a:normAutofit/>
          </a:bodyPr>
          <a:lstStyle/>
          <a:p>
            <a:pPr algn="ctr"/>
            <a:r>
              <a:rPr lang="ru-RU" sz="6700" i="1" dirty="0" smtClean="0">
                <a:solidFill>
                  <a:srgbClr val="002060"/>
                </a:solidFill>
              </a:rPr>
              <a:t>Якутия в постсоветский период</a:t>
            </a:r>
            <a:br>
              <a:rPr lang="ru-RU" sz="6700" i="1" dirty="0" smtClean="0">
                <a:solidFill>
                  <a:srgbClr val="002060"/>
                </a:solidFill>
              </a:rPr>
            </a:br>
            <a:r>
              <a:rPr lang="ru-RU" i="1" dirty="0" smtClean="0">
                <a:solidFill>
                  <a:srgbClr val="002060"/>
                </a:solidFill>
              </a:rPr>
              <a:t/>
            </a:r>
            <a:br>
              <a:rPr lang="ru-RU" i="1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22030" y="357166"/>
            <a:ext cx="8229600" cy="4857784"/>
          </a:xfrm>
        </p:spPr>
        <p:txBody>
          <a:bodyPr>
            <a:noAutofit/>
          </a:bodyPr>
          <a:lstStyle/>
          <a:p>
            <a:r>
              <a:rPr lang="ru-RU" sz="1600" dirty="0" smtClean="0"/>
              <a:t>1. Скажите, какие перемены произошли в экономике в Якутии в 1985-1991 гг.</a:t>
            </a:r>
            <a:br>
              <a:rPr lang="ru-RU" sz="1600" dirty="0" smtClean="0"/>
            </a:br>
            <a:r>
              <a:rPr lang="ru-RU" sz="1600" dirty="0" smtClean="0"/>
              <a:t>              1) массовое создание кооперативов, появление арендных предприятий</a:t>
            </a:r>
            <a:br>
              <a:rPr lang="ru-RU" sz="1600" dirty="0" smtClean="0"/>
            </a:br>
            <a:r>
              <a:rPr lang="ru-RU" sz="1600" dirty="0" smtClean="0"/>
              <a:t>              2) реорганизация колхозов в совхозы</a:t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2. Крутой поворот к рыночным отношениям начался с</a:t>
            </a:r>
            <a:br>
              <a:rPr lang="ru-RU" sz="1600" dirty="0" smtClean="0"/>
            </a:br>
            <a:r>
              <a:rPr lang="ru-RU" sz="1600" dirty="0" smtClean="0"/>
              <a:t>              1) либерализации цен, приватизации предприятий</a:t>
            </a:r>
            <a:br>
              <a:rPr lang="ru-RU" sz="1600" dirty="0" smtClean="0"/>
            </a:br>
            <a:r>
              <a:rPr lang="ru-RU" sz="1600" dirty="0" smtClean="0"/>
              <a:t>              2) государственного регулирования цен</a:t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3. Высшим представительным органом власти Республики Саха (Якутия) с 1993 г. является</a:t>
            </a:r>
            <a:br>
              <a:rPr lang="ru-RU" sz="1600" dirty="0" smtClean="0"/>
            </a:br>
            <a:r>
              <a:rPr lang="ru-RU" sz="1600" dirty="0" smtClean="0"/>
              <a:t>              1) Верховный Совет</a:t>
            </a:r>
            <a:br>
              <a:rPr lang="ru-RU" sz="1600" dirty="0" smtClean="0"/>
            </a:br>
            <a:r>
              <a:rPr lang="ru-RU" sz="1600" dirty="0" smtClean="0"/>
              <a:t>              2) Ил </a:t>
            </a:r>
            <a:r>
              <a:rPr lang="ru-RU" sz="1600" dirty="0" err="1" smtClean="0"/>
              <a:t>Тумэн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              3) Верховный суд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00034" y="428604"/>
            <a:ext cx="7851648" cy="500066"/>
          </a:xfrm>
        </p:spPr>
        <p:txBody>
          <a:bodyPr>
            <a:normAutofit fontScale="90000"/>
          </a:bodyPr>
          <a:lstStyle/>
          <a:p>
            <a:pPr algn="ctr"/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533400" y="1571612"/>
            <a:ext cx="7854696" cy="4143404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smtClean="0"/>
              <a:t>4. Четвертая Конституция Республики Саха (Якутия) была принята</a:t>
            </a:r>
          </a:p>
          <a:p>
            <a:r>
              <a:rPr lang="ru-RU" dirty="0" smtClean="0"/>
              <a:t>              1) 27 апреля 1992 г.</a:t>
            </a:r>
          </a:p>
          <a:p>
            <a:r>
              <a:rPr lang="ru-RU" dirty="0" smtClean="0"/>
              <a:t>              2) 4 апреля 1992 г.</a:t>
            </a:r>
          </a:p>
          <a:p>
            <a:r>
              <a:rPr lang="ru-RU" dirty="0" smtClean="0"/>
              <a:t>              3) 1 января 1992 г.</a:t>
            </a:r>
          </a:p>
          <a:p>
            <a:r>
              <a:rPr lang="ru-RU" dirty="0" smtClean="0"/>
              <a:t>5. Режиссером-постановщиком повести Ч.Айтматова «Пегий пес, бегущий по краю моря» является</a:t>
            </a:r>
          </a:p>
          <a:p>
            <a:r>
              <a:rPr lang="ru-RU" dirty="0" smtClean="0"/>
              <a:t>              1) Ю.А.Макаров</a:t>
            </a:r>
          </a:p>
          <a:p>
            <a:r>
              <a:rPr lang="ru-RU" dirty="0" smtClean="0"/>
              <a:t>              2) Ф.Ф.Потапов</a:t>
            </a:r>
          </a:p>
          <a:p>
            <a:r>
              <a:rPr lang="ru-RU" dirty="0" smtClean="0"/>
              <a:t>              3) А.С.Борисов</a:t>
            </a:r>
          </a:p>
          <a:p>
            <a:r>
              <a:rPr lang="ru-RU" dirty="0" smtClean="0"/>
              <a:t>6. В 1993 г. состоялись первые выборы</a:t>
            </a:r>
          </a:p>
          <a:p>
            <a:r>
              <a:rPr lang="ru-RU" dirty="0" smtClean="0"/>
              <a:t>              1) Президента РС(Я)</a:t>
            </a:r>
          </a:p>
          <a:p>
            <a:r>
              <a:rPr lang="ru-RU" dirty="0" smtClean="0"/>
              <a:t>              2) в Госдуму</a:t>
            </a:r>
          </a:p>
          <a:p>
            <a:r>
              <a:rPr lang="ru-RU" dirty="0" smtClean="0"/>
              <a:t>              3) в Ил </a:t>
            </a:r>
            <a:r>
              <a:rPr lang="ru-RU" dirty="0" err="1" smtClean="0"/>
              <a:t>Тумэн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5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5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5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2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2500"/>
                            </p:stCondLst>
                            <p:childTnLst>
                              <p:par>
                                <p:cTn id="3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2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4500"/>
                            </p:stCondLst>
                            <p:childTnLst>
                              <p:par>
                                <p:cTn id="3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2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6500"/>
                            </p:stCondLst>
                            <p:childTnLst>
                              <p:par>
                                <p:cTn id="4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2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8500"/>
                            </p:stCondLst>
                            <p:childTnLst>
                              <p:par>
                                <p:cTn id="4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2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500"/>
                            </p:stCondLst>
                            <p:childTnLst>
                              <p:par>
                                <p:cTn id="4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20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2500"/>
                            </p:stCondLst>
                            <p:childTnLst>
                              <p:par>
                                <p:cTn id="5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5" dur="20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33400" y="285728"/>
            <a:ext cx="7851648" cy="714380"/>
          </a:xfrm>
        </p:spPr>
        <p:txBody>
          <a:bodyPr>
            <a:normAutofit/>
          </a:bodyPr>
          <a:lstStyle/>
          <a:p>
            <a:pPr algn="ctr"/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33400" y="857232"/>
            <a:ext cx="7854696" cy="5286412"/>
          </a:xfrm>
        </p:spPr>
        <p:txBody>
          <a:bodyPr>
            <a:normAutofit/>
          </a:bodyPr>
          <a:lstStyle/>
          <a:p>
            <a:r>
              <a:rPr lang="ru-RU" sz="1400" dirty="0" smtClean="0"/>
              <a:t>7. Президент Республики Саха (Якутия) М.Е.Николаев был избран на второй срок в</a:t>
            </a:r>
          </a:p>
          <a:p>
            <a:r>
              <a:rPr lang="ru-RU" sz="1400" dirty="0" smtClean="0"/>
              <a:t>              1) 1995 г.</a:t>
            </a:r>
          </a:p>
          <a:p>
            <a:r>
              <a:rPr lang="ru-RU" sz="1400" dirty="0" smtClean="0"/>
              <a:t>              2) 1996 г.</a:t>
            </a:r>
          </a:p>
          <a:p>
            <a:r>
              <a:rPr lang="ru-RU" sz="1400" dirty="0" smtClean="0"/>
              <a:t>              3) 1997 г.</a:t>
            </a:r>
          </a:p>
          <a:p>
            <a:r>
              <a:rPr lang="ru-RU" sz="1400" dirty="0" smtClean="0"/>
              <a:t>8. Естественный прирост населения в 1996- 1998 гг. имел</a:t>
            </a:r>
          </a:p>
          <a:p>
            <a:r>
              <a:rPr lang="ru-RU" sz="1400" dirty="0" smtClean="0"/>
              <a:t>              1) отрицательный индекс</a:t>
            </a:r>
          </a:p>
          <a:p>
            <a:r>
              <a:rPr lang="ru-RU" sz="1400" dirty="0" smtClean="0"/>
              <a:t>              2) находился на одном уровне</a:t>
            </a:r>
          </a:p>
          <a:p>
            <a:r>
              <a:rPr lang="ru-RU" sz="1400" dirty="0" smtClean="0"/>
              <a:t>              3) положительный индекс</a:t>
            </a:r>
          </a:p>
          <a:p>
            <a:r>
              <a:rPr lang="ru-RU" sz="1400" dirty="0" smtClean="0"/>
              <a:t>9. Рабочее движение поездов по железной дороге на участке Алдан-Томмот началось в</a:t>
            </a:r>
          </a:p>
          <a:p>
            <a:r>
              <a:rPr lang="ru-RU" sz="1400" dirty="0" smtClean="0"/>
              <a:t>              1) 1995 г.</a:t>
            </a:r>
          </a:p>
          <a:p>
            <a:r>
              <a:rPr lang="ru-RU" sz="1400" dirty="0" smtClean="0"/>
              <a:t>              2) 1996 г.</a:t>
            </a:r>
          </a:p>
          <a:p>
            <a:r>
              <a:rPr lang="ru-RU" sz="1400" dirty="0" smtClean="0"/>
              <a:t>              3) 1997 г.</a:t>
            </a:r>
          </a:p>
          <a:p>
            <a:r>
              <a:rPr lang="ru-RU" sz="1400" dirty="0" smtClean="0"/>
              <a:t>10. В 1996 г. в ЯГУ обучалось 9,5 тыс. студентов по</a:t>
            </a:r>
          </a:p>
          <a:p>
            <a:r>
              <a:rPr lang="ru-RU" sz="1400" dirty="0" smtClean="0"/>
              <a:t>              1) 20 специальностям</a:t>
            </a:r>
          </a:p>
          <a:p>
            <a:r>
              <a:rPr lang="ru-RU" sz="1400" dirty="0" smtClean="0"/>
              <a:t>              2) 30 специальностям</a:t>
            </a:r>
          </a:p>
          <a:p>
            <a:r>
              <a:rPr lang="ru-RU" sz="1400" dirty="0" smtClean="0"/>
              <a:t>              3) 39 специальностям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2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2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2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2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20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20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20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7" dur="2000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2" dur="2000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7" dur="2000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204</TotalTime>
  <Words>229</Words>
  <Application>Microsoft Office PowerPoint</Application>
  <PresentationFormat>Экран (4:3)</PresentationFormat>
  <Paragraphs>30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Эркер</vt:lpstr>
      <vt:lpstr>Якутия в постсоветский период   </vt:lpstr>
      <vt:lpstr>1. Скажите, какие перемены произошли в экономике в Якутии в 1985-1991 гг.               1) массовое создание кооперативов, появление арендных предприятий               2) реорганизация колхозов в совхозы  2. Крутой поворот к рыночным отношениям начался с               1) либерализации цен, приватизации предприятий               2) государственного регулирования цен  3. Высшим представительным органом власти Республики Саха (Якутия) с 1993 г. является               1) Верховный Совет               2) Ил Тумэн               3) Верховный суд</vt:lpstr>
      <vt:lpstr>Слайд 3</vt:lpstr>
      <vt:lpstr>Слайд 4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Открытый урок по истории в 10 классе</dc:title>
  <dc:creator>123</dc:creator>
  <cp:lastModifiedBy>Исаковы</cp:lastModifiedBy>
  <cp:revision>86</cp:revision>
  <dcterms:created xsi:type="dcterms:W3CDTF">2010-11-30T16:55:16Z</dcterms:created>
  <dcterms:modified xsi:type="dcterms:W3CDTF">2013-01-16T10:20:55Z</dcterms:modified>
</cp:coreProperties>
</file>