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8" r:id="rId3"/>
    <p:sldId id="257" r:id="rId4"/>
    <p:sldId id="258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C5986-775C-473F-966B-C97330AEAADD}" type="datetimeFigureOut">
              <a:rPr lang="ru-RU" smtClean="0"/>
              <a:t>16.05.2013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C9A9-97F9-42FF-94C8-FF61F41399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«Ж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естокие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обращения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детьми»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5762642" cy="382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71480"/>
            <a:ext cx="66437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Единый информационный день проводится в связи с участившимися случаями совершения преступлений в отношении несовершеннолетних. Мероприятия призваны оказать помощь детям и подросткам, оказавшимся в социально опасном положении, профилактики правонарушений и преступлений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928670"/>
            <a:ext cx="8859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Жестокое обращение с детьми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действия (или бездействие)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родителей, воспитателей и других лиц, наносящие ущерб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физическому или психическому здоровью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-571536" y="3000372"/>
            <a:ext cx="102661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жестокого обращения: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физическое, сексуальное,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психическое (эмоционально дурное обращение) насилие,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заботы (пренебрежение основными потребностями ребенка).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4296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Физическое насилие</a:t>
            </a:r>
            <a:r>
              <a:rPr lang="ru-RU" sz="2000" dirty="0" smtClean="0"/>
              <a:t> –</a:t>
            </a:r>
            <a:r>
              <a:rPr lang="ru-RU" sz="2000" b="1" dirty="0" smtClean="0"/>
              <a:t> </a:t>
            </a:r>
            <a:r>
              <a:rPr lang="ru-RU" sz="2000" dirty="0" smtClean="0"/>
              <a:t>нанесение ребенку родителями или лицами, их заменяющими, воспитателями или другими какими-либо лицами физических травм, различных телесных повреждений, которые причиняют ущерб здоровью ребенка, нарушают его развитие,  физическое и психическое здоровье.</a:t>
            </a:r>
            <a:endParaRPr lang="ru-RU" sz="20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28599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Признаками физического насилия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 ребенком являются: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множественные повреждения, имеющие специфический характер (отпечатки пальцев, ремня, сигаретные ожоги) и различную степень давности (свежие и заживающие).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задержка физического развития (отставание в весе и росте), обезвоживание (для грудных детей).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признаки плохого ухода (гигиеническая запущенность, неопрятный внешний вид, сыпь).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7" y="642918"/>
            <a:ext cx="8501123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Психическое насилие </a:t>
            </a: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(эмоционально дурное обращение с детьми)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постоянное или периодическое словесное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оскорбление ребенка,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угрозы со стороны родителей, опекунов, учителей, воспитателей,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унижение его человеческого достоинства,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обвинение его в том,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чем он не виноват,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демонстрация нелюбви, неприязни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ребенку.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этому виду насилия относятся также постоянная ложь,</a:t>
            </a: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обман ребенка (в результате чего он теряет доверие к взрослому),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также предъявляемые к ребенку требования, не соответствующие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возрастным возможностям.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-428660" y="0"/>
            <a:ext cx="1065830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заботы о детях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(пренебрежение основными потребностями ребенка)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характеризуется проявлением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невнимания к основным нуждам ребенка в пище,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одежде, медицинском обслуживании, присмотре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2214554"/>
            <a:ext cx="90555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Признаки отсутствия заботы о ребенке: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задержка в росте, не набирает подходящего веса или теряет вес;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брошен, находится без присмотра, не имеет подходящей одежды,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жилища;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соблюдается календарь профилактических прививок,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нуждается в экстренных услугах зубного врача,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плохая гигиена кожи, запущенное состояние детей (педикулез, дистрофия);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ходит в школу, прогуливает занятия или приходит на них слишком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рано и уходит из школы слишком поздно;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устает, апатичен, имеет отклонения в поведении.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8917441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Сексуальное насилие или развращение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ребенка (мальчика или девочки)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взрослым или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другим ребенком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его согласия  или без такового в сексуальные действия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удовлетворения сексуальных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потребностей или получения выгоды.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Сексуальное насилие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включает половое сношение (коитус),оральный и анальный секс, взаимную мастурбацию,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другие телесные контакты с половыми органами.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сексуальному развращению относятся также вовлечение ребенка в проституцию,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порнобизнес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обнажение перед ребенком половых органов и ягодиц, подглядывание за ним,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он этого не подозревает: во время раздевания, отправления естественных нужд.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428660" y="642918"/>
            <a:ext cx="999190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Административная ответственность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Лица, допустившие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пренебрежение основными потребностями ребенка,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исполняющие обязанностей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содержанию и воспитанию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несовершеннолетних, подлежат административной ответственности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соответствии с Кодексом Российской Федерации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административных правонарушениях (ст. 5.35).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Рассмотрение дел по указанной статье относится к компетенции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комиссий по делам несовершеннолетних и защите их прав.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Уголовная ответственность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Российское уголовное законодательство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предусматривает ответственность лиц за все виды физического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сексуального насилия над детьми, а также по ряду статей –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психическое насилие и пренебрежение основными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потребностями детей, отсутствие заботы о них.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285728"/>
            <a:ext cx="87148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Гражданско-правовая ответственность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Жестокое обращение с ребенком может послужить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основанием для привлечения родителей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(лиц, их заменяющих) к ответственности в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соответствии с семейным законодательством.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Пример: лишение родительских прав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(ст. 69 Семейного кодекса Российской Федерации),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ограничение родительских прав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(ст. 73 Семейного кодекса Российской Федерации),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отобрание ребенка при непосредственной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угрозе жизни ребенка или его здоровью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(ст. 77 Семейного кодекса Российской Федерации).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585</Words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adm3</cp:lastModifiedBy>
  <cp:revision>15</cp:revision>
  <dcterms:modified xsi:type="dcterms:W3CDTF">2013-05-16T10:53:59Z</dcterms:modified>
</cp:coreProperties>
</file>