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notesMasterIdLst>
    <p:notesMasterId r:id="rId20"/>
  </p:notesMasterIdLst>
  <p:sldIdLst>
    <p:sldId id="256" r:id="rId2"/>
    <p:sldId id="276" r:id="rId3"/>
    <p:sldId id="277" r:id="rId4"/>
    <p:sldId id="258" r:id="rId5"/>
    <p:sldId id="306" r:id="rId6"/>
    <p:sldId id="262" r:id="rId7"/>
    <p:sldId id="280" r:id="rId8"/>
    <p:sldId id="261" r:id="rId9"/>
    <p:sldId id="283" r:id="rId10"/>
    <p:sldId id="264" r:id="rId11"/>
    <p:sldId id="292" r:id="rId12"/>
    <p:sldId id="294" r:id="rId13"/>
    <p:sldId id="295" r:id="rId14"/>
    <p:sldId id="305" r:id="rId15"/>
    <p:sldId id="298" r:id="rId16"/>
    <p:sldId id="300" r:id="rId17"/>
    <p:sldId id="301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2652" autoAdjust="0"/>
  </p:normalViewPr>
  <p:slideViewPr>
    <p:cSldViewPr>
      <p:cViewPr varScale="1">
        <p:scale>
          <a:sx n="67" d="100"/>
          <a:sy n="67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5AD4D34-27EF-4256-AE50-9281D45BF057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8E485D0-2B5D-49B2-99D7-328D34DA2C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4160F36B-A68D-46F7-B672-4E40745181E6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4E375E3-D3C8-4925-A8E7-CC6A961FC6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009B9-92FC-462B-80EA-CB6F5AFB1592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919D9-A5A7-4ED3-8534-8DBE1A7A85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456D-F5EF-41CC-AF03-52981A1A6080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1483-2A54-4608-AED4-382E86C544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25F21-28A7-4CCB-A2A1-833D6B6D7D13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62F0F-2974-4E71-A7DE-9D9D74190F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632B-46E2-460D-A1EE-C1C916B13647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6E7B5-92D0-4149-BC95-AAAA0A6751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A24B-ADEE-46D3-8270-885D81CF3564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6A7FF-D5FE-437D-93DF-74A42A57E4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D5256-5E12-45A7-B6AD-4AECC9DEA480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5DD72-67A4-4C07-8AE7-E8C5342D3F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4A89-BB19-4D9F-B4BC-183AE0451122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A73E1-948C-45B6-A0C3-6B2E91A6CD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377A3-0E15-40DE-98EE-1C2AC0FE5151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1ABE-D476-442E-A11E-55047DB275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F885E-3D12-4D1D-B2FC-727A1318B5E0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14CE-9426-4837-99FA-6B2FC10B91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8DA11-D40F-489A-BAEB-97BCFAD580DE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6ED35-248D-4A5F-90E1-C6A63D49B7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8CFE1"/>
            </a:gs>
            <a:gs pos="77000">
              <a:srgbClr val="00B050"/>
            </a:gs>
            <a:gs pos="100000">
              <a:srgbClr val="6E849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rgbClr val="FEFEFE"/>
                </a:solidFill>
                <a:latin typeface="Arial" charset="0"/>
              </a:defRPr>
            </a:lvl1pPr>
          </a:lstStyle>
          <a:p>
            <a:pPr>
              <a:defRPr/>
            </a:pPr>
            <a:fld id="{57D2ADD0-B50D-4F59-8766-BDB35B3FDC89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accent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353EBD2A-BCFD-42B5-A0DE-D1F61F510C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Downloads\Гилимьянова Р.Т. 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708861"/>
            <a:ext cx="3214710" cy="4863279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sp>
        <p:nvSpPr>
          <p:cNvPr id="13315" name="Rectangle 3"/>
          <p:cNvSpPr txBox="1">
            <a:spLocks noChangeArrowheads="1"/>
          </p:cNvSpPr>
          <p:nvPr/>
        </p:nvSpPr>
        <p:spPr bwMode="auto">
          <a:xfrm>
            <a:off x="142875" y="285750"/>
            <a:ext cx="87122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ru-RU" altLang="ru-RU" b="1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429125" y="2071688"/>
            <a:ext cx="4000500" cy="1644650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Г</a:t>
            </a:r>
            <a:r>
              <a:rPr lang="tt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ыйлемҗанова</a:t>
            </a: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Рәфидә Таһир кызы</a:t>
            </a:r>
            <a:endParaRPr lang="ru-RU" sz="44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4400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4400" i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 noGrp="1"/>
          </p:cNvSpPr>
          <p:nvPr>
            <p:ph type="subTitle" idx="1"/>
          </p:nvPr>
        </p:nvSpPr>
        <p:spPr>
          <a:xfrm>
            <a:off x="4500563" y="4714875"/>
            <a:ext cx="3981450" cy="914400"/>
          </a:xfrm>
        </p:spPr>
        <p:txBody>
          <a:bodyPr rtlCol="0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Әмҗә урта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мәктәбен</a:t>
            </a:r>
            <a:r>
              <a:rPr lang="tt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ең татар теле һәм әдәбияты укытучысы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endParaRPr lang="ru-RU" sz="2000" i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642918"/>
            <a:ext cx="657229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tt-RU" dirty="0">
                <a:ln>
                  <a:solidFill>
                    <a:srgbClr val="FF0000"/>
                  </a:solidFill>
                </a:ln>
                <a:latin typeface="Arial" panose="020B0604020202020204" pitchFamily="34" charset="0"/>
              </a:rPr>
              <a:t>                     </a:t>
            </a:r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Рисунок 5" descr="F:\фото Гилимьянова Р.Т\DSC00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50142"/>
            <a:ext cx="7429522" cy="530785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6628" name="Прямоугольник 6"/>
          <p:cNvSpPr>
            <a:spLocks noChangeArrowheads="1"/>
          </p:cNvSpPr>
          <p:nvPr/>
        </p:nvSpPr>
        <p:spPr bwMode="auto">
          <a:xfrm>
            <a:off x="2928938" y="214313"/>
            <a:ext cx="4286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tt-RU" altLang="ru-RU" sz="4000" b="1">
                <a:solidFill>
                  <a:srgbClr val="FF0000"/>
                </a:solidFill>
              </a:rPr>
              <a:t>“Йолдызлар”  гәзите</a:t>
            </a:r>
            <a:endParaRPr lang="ru-RU" altLang="ru-RU" sz="4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285875" y="214313"/>
            <a:ext cx="7024688" cy="714375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FF0000"/>
                </a:solidFill>
              </a:rPr>
              <a:t>Без М.Гафурины укыйбыз</a:t>
            </a:r>
            <a:endParaRPr lang="ru-RU" altLang="ru-RU" b="1" smtClean="0">
              <a:solidFill>
                <a:srgbClr val="FF0000"/>
              </a:solidFill>
            </a:endParaRPr>
          </a:p>
        </p:txBody>
      </p:sp>
      <p:pic>
        <p:nvPicPr>
          <p:cNvPr id="31747" name="Picture 2" descr="C:\Users\1\Desktop\Латкин\DSCN16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14438" y="1357313"/>
            <a:ext cx="6429375" cy="4824412"/>
          </a:xfr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00063" y="4714875"/>
            <a:ext cx="2786062" cy="1214438"/>
          </a:xfrm>
        </p:spPr>
        <p:txBody>
          <a:bodyPr/>
          <a:lstStyle/>
          <a:p>
            <a:pPr algn="ctr" eaLnBrk="1" hangingPunct="1"/>
            <a:r>
              <a:rPr lang="tt-RU" altLang="ru-RU" b="1" smtClean="0">
                <a:solidFill>
                  <a:srgbClr val="FF0000"/>
                </a:solidFill>
              </a:rPr>
              <a:t>Форум файдалы үтте</a:t>
            </a:r>
            <a:endParaRPr lang="ru-RU" altLang="ru-RU" b="1" smtClean="0">
              <a:solidFill>
                <a:srgbClr val="FF0000"/>
              </a:solidFill>
            </a:endParaRPr>
          </a:p>
        </p:txBody>
      </p:sp>
      <p:pic>
        <p:nvPicPr>
          <p:cNvPr id="33795" name="Picture 4" descr="I:\7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643563" y="285750"/>
            <a:ext cx="3201987" cy="2143125"/>
          </a:xfrm>
          <a:noFill/>
          <a:ln w="57150">
            <a:solidFill>
              <a:srgbClr val="0070C0"/>
            </a:solidFill>
          </a:ln>
        </p:spPr>
      </p:pic>
      <p:pic>
        <p:nvPicPr>
          <p:cNvPr id="33796" name="Рисунок 4" descr="IMG_19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75" y="2643188"/>
            <a:ext cx="5357813" cy="4017962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3797" name="Рисунок 7" descr="IMG_188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50" y="214313"/>
            <a:ext cx="4667250" cy="3500437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1285875" y="142875"/>
            <a:ext cx="7024688" cy="1143000"/>
          </a:xfrm>
        </p:spPr>
        <p:txBody>
          <a:bodyPr/>
          <a:lstStyle/>
          <a:p>
            <a:pPr algn="ctr" eaLnBrk="1" hangingPunct="1"/>
            <a:r>
              <a:rPr lang="tt-RU" altLang="ru-RU" b="1" smtClean="0">
                <a:solidFill>
                  <a:srgbClr val="FF0000"/>
                </a:solidFill>
              </a:rPr>
              <a:t>Кәүсәрия Шафикованың юбилей кичәсе</a:t>
            </a:r>
            <a:endParaRPr lang="ru-RU" altLang="ru-RU" b="1" smtClean="0">
              <a:solidFill>
                <a:srgbClr val="FF0000"/>
              </a:solidFill>
            </a:endParaRPr>
          </a:p>
        </p:txBody>
      </p:sp>
      <p:pic>
        <p:nvPicPr>
          <p:cNvPr id="34819" name="Picture 3" descr="I:\каусария 1 1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571625"/>
            <a:ext cx="7358063" cy="4643438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32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214422"/>
            <a:ext cx="7167581" cy="5375687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285728"/>
            <a:ext cx="3714776" cy="1200329"/>
          </a:xfrm>
          <a:prstGeom prst="rect">
            <a:avLst/>
          </a:prstGeom>
          <a:noFill/>
          <a:ln>
            <a:solidFill>
              <a:schemeClr val="tx1">
                <a:lumMod val="8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tt-RU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Башкалабыз кунаклары 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4572008"/>
            <a:ext cx="3143239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tt-RU" sz="4000" b="1" spc="50" dirty="0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Музейда</a:t>
            </a:r>
            <a:endParaRPr lang="ru-RU" sz="4000" b="1" spc="50" dirty="0">
              <a:ln w="13500">
                <a:solidFill>
                  <a:schemeClr val="tx1">
                    <a:alpha val="65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 descr="C:\Users\1\Desktop\валера\куеда 2013\IMG_24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214422"/>
            <a:ext cx="8164325" cy="5195313"/>
          </a:xfrm>
          <a:noFill/>
          <a:ln w="57150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143000"/>
            <a:ext cx="3786186" cy="10001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b="1" dirty="0" smtClean="0">
                <a:solidFill>
                  <a:srgbClr val="FF0000"/>
                </a:solidFill>
              </a:rPr>
              <a:t>Очрашуларның максаты - гел туган телдә генә сөйләшү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285875" y="214313"/>
            <a:ext cx="7024688" cy="785812"/>
          </a:xfrm>
        </p:spPr>
        <p:txBody>
          <a:bodyPr/>
          <a:lstStyle/>
          <a:p>
            <a:pPr algn="ctr" eaLnBrk="1" hangingPunct="1"/>
            <a:r>
              <a:rPr lang="tt-RU" altLang="ru-RU" b="1" smtClean="0">
                <a:solidFill>
                  <a:srgbClr val="FF0000"/>
                </a:solidFill>
              </a:rPr>
              <a:t>Марафонда әти белән бергә</a:t>
            </a:r>
            <a:endParaRPr lang="ru-RU" altLang="ru-RU" b="1" smtClean="0">
              <a:solidFill>
                <a:srgbClr val="FF0000"/>
              </a:solidFill>
            </a:endParaRPr>
          </a:p>
        </p:txBody>
      </p:sp>
      <p:pic>
        <p:nvPicPr>
          <p:cNvPr id="38916" name="Рисунок 4" descr="IMG_256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071546"/>
            <a:ext cx="7358084" cy="5517954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b="1" dirty="0" smtClean="0">
                <a:solidFill>
                  <a:srgbClr val="FF0000"/>
                </a:solidFill>
              </a:rPr>
              <a:t>Салихова Регина Яр чаллы шәһәрендә татар теле укытучысы булып эшли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9939" name="Picture 4" descr="I:\5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2143125"/>
            <a:ext cx="5214937" cy="4579938"/>
          </a:xfr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HP анонсирует новые ноутбуки 2009 год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28625"/>
            <a:ext cx="8693150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686800" cy="838200"/>
          </a:xfrm>
        </p:spPr>
        <p:txBody>
          <a:bodyPr/>
          <a:lstStyle/>
          <a:p>
            <a:pPr algn="ctr" eaLnBrk="1" hangingPunct="1"/>
            <a:r>
              <a:rPr lang="en-US" altLang="ru-RU" b="1" smtClean="0">
                <a:solidFill>
                  <a:srgbClr val="C00000"/>
                </a:solidFill>
              </a:rPr>
              <a:t>Vk.com/s.Amzya_8b_klass</a:t>
            </a:r>
            <a:endParaRPr lang="ru-RU" altLang="ru-RU" b="1" smtClean="0">
              <a:solidFill>
                <a:srgbClr val="C00000"/>
              </a:solidFill>
            </a:endParaRPr>
          </a:p>
        </p:txBody>
      </p:sp>
      <p:pic>
        <p:nvPicPr>
          <p:cNvPr id="44036" name="Содержимое 3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214563" y="1428750"/>
            <a:ext cx="4857750" cy="3071813"/>
          </a:xfrm>
        </p:spPr>
      </p:pic>
      <p:pic>
        <p:nvPicPr>
          <p:cNvPr id="44037" name="Рисунок 7" descr="https://pp.vk.me/c625529/v625529654/9b08/YGygysAY3X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63" y="3571875"/>
            <a:ext cx="18573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6"/>
          <p:cNvSpPr>
            <a:spLocks noGrp="1"/>
          </p:cNvSpPr>
          <p:nvPr>
            <p:ph type="title"/>
          </p:nvPr>
        </p:nvSpPr>
        <p:spPr>
          <a:xfrm>
            <a:off x="1357313" y="-1357313"/>
            <a:ext cx="7024687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Содержимое 4"/>
          <p:cNvSpPr>
            <a:spLocks noGrp="1"/>
          </p:cNvSpPr>
          <p:nvPr>
            <p:ph idx="1"/>
          </p:nvPr>
        </p:nvSpPr>
        <p:spPr>
          <a:xfrm>
            <a:off x="457200" y="500063"/>
            <a:ext cx="86868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tt-RU" altLang="ru-RU" smtClean="0"/>
              <a:t>              </a:t>
            </a:r>
            <a:endParaRPr lang="ru-RU" altLang="ru-RU" smtClean="0"/>
          </a:p>
        </p:txBody>
      </p:sp>
      <p:sp>
        <p:nvSpPr>
          <p:cNvPr id="4" name="Овал 3"/>
          <p:cNvSpPr/>
          <p:nvPr/>
        </p:nvSpPr>
        <p:spPr>
          <a:xfrm>
            <a:off x="2500298" y="2643182"/>
            <a:ext cx="3786214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t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Иҗади үстерелешле технология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15656156">
            <a:off x="2962275" y="1000125"/>
            <a:ext cx="2036763" cy="1370013"/>
          </a:xfrm>
          <a:prstGeom prst="rightArrow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t-RU" dirty="0">
                <a:solidFill>
                  <a:srgbClr val="FFFF00"/>
                </a:solidFill>
              </a:rPr>
              <a:t>Төркемнәрдә</a:t>
            </a:r>
          </a:p>
          <a:p>
            <a:pPr algn="ctr" eaLnBrk="1" hangingPunct="1">
              <a:defRPr/>
            </a:pPr>
            <a:r>
              <a:rPr lang="tt-RU" dirty="0">
                <a:solidFill>
                  <a:srgbClr val="FFFF00"/>
                </a:solidFill>
              </a:rPr>
              <a:t>эш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 rot="14027328">
            <a:off x="6251575" y="1706563"/>
            <a:ext cx="1285875" cy="2000250"/>
          </a:xfrm>
          <a:prstGeom prst="downArrow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796232">
            <a:off x="2813261" y="4877916"/>
            <a:ext cx="1285884" cy="2000252"/>
          </a:xfrm>
          <a:prstGeom prst="downArrow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hangingPunct="1">
              <a:defRPr/>
            </a:pPr>
            <a:r>
              <a:rPr lang="ru-RU" sz="2000" dirty="0" err="1">
                <a:solidFill>
                  <a:srgbClr val="FFFF00"/>
                </a:solidFill>
              </a:rPr>
              <a:t>Өй эше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төркеме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7" name="Стрелка вправо 26"/>
          <p:cNvSpPr/>
          <p:nvPr/>
        </p:nvSpPr>
        <p:spPr>
          <a:xfrm rot="3389560">
            <a:off x="5299075" y="4743450"/>
            <a:ext cx="1827213" cy="1357313"/>
          </a:xfrm>
          <a:prstGeom prst="rightArrow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tt-RU" sz="2000" dirty="0">
                <a:solidFill>
                  <a:srgbClr val="FFFF00"/>
                </a:solidFill>
              </a:rPr>
              <a:t>Үзбәя төркеме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5369" name="TextBox 31"/>
          <p:cNvSpPr txBox="1">
            <a:spLocks noChangeArrowheads="1"/>
          </p:cNvSpPr>
          <p:nvPr/>
        </p:nvSpPr>
        <p:spPr bwMode="auto">
          <a:xfrm rot="-2281959">
            <a:off x="5935663" y="2541588"/>
            <a:ext cx="1428750" cy="708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tt-RU" altLang="ru-RU" sz="2000">
                <a:solidFill>
                  <a:srgbClr val="FFFF00"/>
                </a:solidFill>
              </a:rPr>
              <a:t>Тест төркеме  </a:t>
            </a:r>
            <a:endParaRPr lang="ru-RU" altLang="ru-RU" sz="2000">
              <a:solidFill>
                <a:srgbClr val="FFFF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909682" y="2728306"/>
            <a:ext cx="1285884" cy="2000252"/>
          </a:xfrm>
          <a:prstGeom prst="downArrow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hangingPunct="1">
              <a:defRPr/>
            </a:pPr>
            <a:r>
              <a:rPr lang="tt-RU" sz="2000">
                <a:solidFill>
                  <a:srgbClr val="FFFF00"/>
                </a:solidFill>
              </a:rPr>
              <a:t>Модел</a:t>
            </a:r>
            <a:r>
              <a:rPr lang="ru-RU" sz="2000" dirty="0" err="1">
                <a:solidFill>
                  <a:srgbClr val="FFFF00"/>
                </a:solidFill>
              </a:rPr>
              <a:t>ь</a:t>
            </a:r>
            <a:r>
              <a:rPr lang="ru-RU" sz="2000" dirty="0">
                <a:solidFill>
                  <a:srgbClr val="FFFF00"/>
                </a:solidFill>
              </a:rPr>
              <a:t>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686800" cy="685800"/>
          </a:xfrm>
        </p:spPr>
        <p:txBody>
          <a:bodyPr/>
          <a:lstStyle/>
          <a:p>
            <a:pPr algn="ctr" eaLnBrk="1" hangingPunct="1"/>
            <a:r>
              <a:rPr lang="tt-RU" altLang="ru-RU" sz="4800" b="1" smtClean="0">
                <a:solidFill>
                  <a:srgbClr val="002060"/>
                </a:solidFill>
              </a:rPr>
              <a:t>Проблемалар</a:t>
            </a:r>
            <a:endParaRPr lang="ru-RU" altLang="ru-RU" sz="4800" b="1" smtClean="0">
              <a:solidFill>
                <a:srgbClr val="002060"/>
              </a:solidFill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285750" y="1428750"/>
            <a:ext cx="86439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tt-RU" sz="3200" b="1" dirty="0">
                <a:solidFill>
                  <a:schemeClr val="bg2">
                    <a:lumMod val="10000"/>
                  </a:schemeClr>
                </a:solidFill>
              </a:rPr>
              <a:t>-Без укыткан укучылар киләчәктә туган телне саклап кала алырмы?</a:t>
            </a:r>
          </a:p>
          <a:p>
            <a:pPr algn="just" eaLnBrk="1" hangingPunct="1">
              <a:defRPr/>
            </a:pPr>
            <a:r>
              <a:rPr lang="tt-RU" sz="3200" b="1" dirty="0">
                <a:solidFill>
                  <a:schemeClr val="bg2">
                    <a:lumMod val="10000"/>
                  </a:schemeClr>
                </a:solidFill>
              </a:rPr>
              <a:t>-Туган телдә чыккан гәзит-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ж</a:t>
            </a:r>
            <a:r>
              <a:rPr lang="tt-RU" sz="3200" b="1" dirty="0">
                <a:solidFill>
                  <a:schemeClr val="bg2">
                    <a:lumMod val="10000"/>
                  </a:schemeClr>
                </a:solidFill>
              </a:rPr>
              <a:t>урналларны кем укыр?</a:t>
            </a:r>
          </a:p>
          <a:p>
            <a:pPr algn="just" eaLnBrk="1" hangingPunct="1">
              <a:defRPr/>
            </a:pPr>
            <a:r>
              <a:rPr lang="tt-RU" sz="3200" b="1" dirty="0">
                <a:solidFill>
                  <a:schemeClr val="bg2">
                    <a:lumMod val="10000"/>
                  </a:schemeClr>
                </a:solidFill>
              </a:rPr>
              <a:t>-Татар теле бүлегенә укырга керүчеләр булырмы?</a:t>
            </a:r>
          </a:p>
          <a:p>
            <a:pPr algn="just" eaLnBrk="1" hangingPunct="1">
              <a:defRPr/>
            </a:pPr>
            <a:r>
              <a:rPr lang="tt-RU" sz="3200" b="1" dirty="0">
                <a:solidFill>
                  <a:schemeClr val="bg2">
                    <a:lumMod val="10000"/>
                  </a:schemeClr>
                </a:solidFill>
              </a:rPr>
              <a:t>-Мин мәгарифкә үз ягымнан нинди өлеш керетә алам?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714375" y="3000375"/>
            <a:ext cx="8001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tt-RU" altLang="ru-RU" sz="2800" b="1">
                <a:solidFill>
                  <a:srgbClr val="C00000"/>
                </a:solidFill>
              </a:rPr>
              <a:t>Бурычлар:</a:t>
            </a:r>
          </a:p>
          <a:p>
            <a:pPr eaLnBrk="1" hangingPunct="1"/>
            <a:r>
              <a:rPr lang="tt-RU" altLang="ru-RU" sz="2400" b="1">
                <a:solidFill>
                  <a:srgbClr val="002060"/>
                </a:solidFill>
              </a:rPr>
              <a:t>1.Ата-аналар белән тыгыз бәйләнеш булдыру.</a:t>
            </a:r>
          </a:p>
          <a:p>
            <a:pPr eaLnBrk="1" hangingPunct="1"/>
            <a:r>
              <a:rPr lang="tt-RU" altLang="ru-RU" sz="2400" b="1">
                <a:solidFill>
                  <a:srgbClr val="002060"/>
                </a:solidFill>
              </a:rPr>
              <a:t>2.Яңа белем стандарты алымнары аша укучыларга тәрбия дәресләре бирү.</a:t>
            </a:r>
          </a:p>
          <a:p>
            <a:pPr eaLnBrk="1" hangingPunct="1"/>
            <a:r>
              <a:rPr lang="tt-RU" altLang="ru-RU" sz="2400" b="1">
                <a:solidFill>
                  <a:srgbClr val="002060"/>
                </a:solidFill>
              </a:rPr>
              <a:t>3.Балаларның  туган тел дәресләрендә алган белемнәрен киләчәктә куллана алуы.</a:t>
            </a:r>
          </a:p>
          <a:p>
            <a:pPr eaLnBrk="1" hangingPunct="1"/>
            <a:r>
              <a:rPr lang="tt-RU" altLang="ru-RU" sz="2800" b="1">
                <a:solidFill>
                  <a:srgbClr val="C00000"/>
                </a:solidFill>
              </a:rPr>
              <a:t>Мөһимлеге:</a:t>
            </a:r>
          </a:p>
          <a:p>
            <a:pPr eaLnBrk="1" hangingPunct="1"/>
            <a:r>
              <a:rPr lang="tt-RU" altLang="ru-RU" sz="2400" b="1">
                <a:solidFill>
                  <a:srgbClr val="002060"/>
                </a:solidFill>
              </a:rPr>
              <a:t>Мин заман укытучысымы? Куелган таләпләргә җавап бирердәй кешеме?</a:t>
            </a:r>
            <a:endParaRPr lang="ru-RU" altLang="ru-RU" sz="2400" b="1">
              <a:solidFill>
                <a:srgbClr val="002060"/>
              </a:solidFill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642938" y="1214438"/>
            <a:ext cx="1755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Максат:</a:t>
            </a: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714375" y="1928813"/>
            <a:ext cx="7715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>
                <a:solidFill>
                  <a:srgbClr val="002060"/>
                </a:solidFill>
              </a:rPr>
              <a:t>Татар теле һәм әдәбияты дәресе аша балаларга әхлак тәрбиясе бирү.</a:t>
            </a:r>
          </a:p>
        </p:txBody>
      </p:sp>
      <p:sp>
        <p:nvSpPr>
          <p:cNvPr id="17413" name="Заголовок 5"/>
          <p:cNvSpPr>
            <a:spLocks noGrp="1"/>
          </p:cNvSpPr>
          <p:nvPr>
            <p:ph type="title"/>
          </p:nvPr>
        </p:nvSpPr>
        <p:spPr>
          <a:xfrm>
            <a:off x="928688" y="214313"/>
            <a:ext cx="7024687" cy="1071562"/>
          </a:xfrm>
        </p:spPr>
        <p:txBody>
          <a:bodyPr/>
          <a:lstStyle/>
          <a:p>
            <a:pPr algn="ctr"/>
            <a:r>
              <a:rPr lang="ru-RU" altLang="ru-RU" smtClean="0">
                <a:solidFill>
                  <a:srgbClr val="FF0000"/>
                </a:solidFill>
              </a:rPr>
              <a:t>Туган тел дәресләрендә әхлакый тәрбия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85750"/>
            <a:ext cx="7024687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Ата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аналар</a:t>
            </a:r>
            <a:r>
              <a:rPr lang="ru-RU" b="1" dirty="0" smtClean="0">
                <a:solidFill>
                  <a:srgbClr val="C00000"/>
                </a:solidFill>
              </a:rPr>
              <a:t> - минем </a:t>
            </a:r>
            <a:r>
              <a:rPr lang="ru-RU" b="1" dirty="0" err="1" smtClean="0">
                <a:solidFill>
                  <a:srgbClr val="C00000"/>
                </a:solidFill>
              </a:rPr>
              <a:t>таянычларым,дусларым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8435" name="Picture 2" descr="F:\чак чак\DSC03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14414" y="1500174"/>
            <a:ext cx="6372238" cy="4779179"/>
          </a:xfr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F:\гилимьянова\DSC026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876"/>
            <a:ext cx="4000500" cy="278606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0484" name="Заголовок 7"/>
          <p:cNvSpPr>
            <a:spLocks noGrp="1"/>
          </p:cNvSpPr>
          <p:nvPr>
            <p:ph type="title"/>
          </p:nvPr>
        </p:nvSpPr>
        <p:spPr>
          <a:xfrm>
            <a:off x="1143000" y="0"/>
            <a:ext cx="7024688" cy="8128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Нәсимә әбине шефка алдык</a:t>
            </a:r>
            <a:endParaRPr lang="ru-RU" altLang="ru-RU" b="1" smtClean="0">
              <a:solidFill>
                <a:srgbClr val="C00000"/>
              </a:solidFill>
            </a:endParaRPr>
          </a:p>
        </p:txBody>
      </p:sp>
      <p:pic>
        <p:nvPicPr>
          <p:cNvPr id="20485" name="Рисунок 5" descr="DSC0266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86313" y="928688"/>
            <a:ext cx="3929062" cy="2786062"/>
          </a:xfr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643063" y="500063"/>
            <a:ext cx="5929312" cy="714375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Ата-аналар җыелышы</a:t>
            </a:r>
            <a:endParaRPr lang="ru-RU" altLang="ru-RU" b="1" smtClean="0">
              <a:solidFill>
                <a:srgbClr val="C00000"/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3357563" cy="43576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tt-RU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“Киләчәк  буынга тәрбия бирүдә туган телнең әһәмияте” дигән доклад белән  чыгышлар ясыйм</a:t>
            </a:r>
            <a:endParaRPr lang="ru-RU" alt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Рисунок 2"/>
          <p:cNvPicPr>
            <a:picLocks noChangeAspect="1"/>
          </p:cNvPicPr>
          <p:nvPr/>
        </p:nvPicPr>
        <p:blipFill>
          <a:blip r:embed="rId2" cstate="screen">
            <a:lum bright="16000" contrast="28000"/>
          </a:blip>
          <a:srcRect/>
          <a:stretch>
            <a:fillRect/>
          </a:stretch>
        </p:blipFill>
        <p:spPr bwMode="auto">
          <a:xfrm>
            <a:off x="3643313" y="1500188"/>
            <a:ext cx="5126037" cy="4567237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286750" cy="714375"/>
          </a:xfrm>
        </p:spPr>
        <p:txBody>
          <a:bodyPr/>
          <a:lstStyle/>
          <a:p>
            <a:pPr algn="ctr" eaLnBrk="1" hangingPunct="1"/>
            <a:r>
              <a:rPr lang="ru-RU" altLang="ru-RU" sz="4400" b="1" smtClean="0">
                <a:solidFill>
                  <a:srgbClr val="FF0000"/>
                </a:solidFill>
              </a:rPr>
              <a:t>Сәламәт  тәндә-сәламәт акыл </a:t>
            </a:r>
          </a:p>
        </p:txBody>
      </p:sp>
      <p:pic>
        <p:nvPicPr>
          <p:cNvPr id="22533" name="Рисунок 6" descr="F:\гилимьянова\DSC005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500174"/>
            <a:ext cx="7748359" cy="4572013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214563" y="285750"/>
            <a:ext cx="4786312" cy="85725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FF0000"/>
                </a:solidFill>
              </a:rPr>
              <a:t>Ак калфак ансамбле</a:t>
            </a:r>
            <a:endParaRPr lang="ru-RU" altLang="ru-RU" b="1" smtClean="0">
              <a:solidFill>
                <a:srgbClr val="FF0000"/>
              </a:solidFill>
            </a:endParaRPr>
          </a:p>
        </p:txBody>
      </p:sp>
      <p:pic>
        <p:nvPicPr>
          <p:cNvPr id="25603" name="Picture 2" descr="C:\Users\1\Desktop\Документы1\документы\с флешки 20.10.2013\DSC026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28662" y="1214422"/>
            <a:ext cx="6858019" cy="5146425"/>
          </a:xfrm>
          <a:noFill/>
          <a:ln w="38100">
            <a:solidFill>
              <a:srgbClr val="002060"/>
            </a:solidFill>
          </a:ln>
        </p:spPr>
      </p:pic>
      <p:pic>
        <p:nvPicPr>
          <p:cNvPr id="25604" name="Picture 4" descr="I:\DSC026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03563" y="-6357938"/>
            <a:ext cx="44735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I:\DSC026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60250" y="-7143750"/>
            <a:ext cx="44735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I:\DSC026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12650" y="-6991350"/>
            <a:ext cx="44735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I:\DSC026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65050" y="-6838950"/>
            <a:ext cx="44735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3094758</TotalTime>
  <Words>201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Слайд 1</vt:lpstr>
      <vt:lpstr>Слайд 2</vt:lpstr>
      <vt:lpstr>Проблемалар</vt:lpstr>
      <vt:lpstr>Туган тел дәресләрендә әхлакый тәрбия</vt:lpstr>
      <vt:lpstr> Ата- аналар - минем таянычларым,дусларым</vt:lpstr>
      <vt:lpstr>Нәсимә әбине шефка алдык</vt:lpstr>
      <vt:lpstr>Ата-аналар җыелышы</vt:lpstr>
      <vt:lpstr>Сәламәт  тәндә-сәламәт акыл </vt:lpstr>
      <vt:lpstr>Ак калфак ансамбле</vt:lpstr>
      <vt:lpstr>Слайд 10</vt:lpstr>
      <vt:lpstr>Без М.Гафурины укыйбыз</vt:lpstr>
      <vt:lpstr>Форум файдалы үтте</vt:lpstr>
      <vt:lpstr>Кәүсәрия Шафикованың юбилей кичәсе</vt:lpstr>
      <vt:lpstr>Слайд 14</vt:lpstr>
      <vt:lpstr>Очрашуларның максаты - гел туган телдә генә сөйләшү</vt:lpstr>
      <vt:lpstr>Марафонда әти белән бергә</vt:lpstr>
      <vt:lpstr>Салихова Регина Яр чаллы шәһәрендә татар теле укытучысы булып эшли </vt:lpstr>
      <vt:lpstr>Vk.com/s.Amzya_8b_klass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137</cp:revision>
  <dcterms:modified xsi:type="dcterms:W3CDTF">2015-03-14T07:18:33Z</dcterms:modified>
</cp:coreProperties>
</file>