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FC9FF-A46F-4364-B24B-7B0A53DE4221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78894-3C78-4671-AA85-703565FF7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13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9FEE-AC83-4FB2-9C45-1ACFFCE49563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C6B22-D5B9-4DAE-8C72-4A7B84ECA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396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F987A-3E29-4FFE-AC24-BD0DA3D70C4F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E86E7-9D78-4BB1-B549-44206F6C4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12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51A8F-CA48-47CD-8F9C-EB6F41B35959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45243-23A8-4250-A7E8-F72543F53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98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75F3A-8090-42F6-B61A-DD9B97C1BE44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377CC-DE36-476A-82B5-132D341AA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2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44477-03F1-4E7D-9AF4-63510BD7837A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12495-A69F-4A8D-B336-AE2B86885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01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4E6D9-182A-4C77-8986-AD390271814B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3AA67-12C0-462F-ACA8-94907ECFC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69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CBB63-C251-4F74-B59F-F9276B9CEEF4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37864-FD73-4596-B63B-27C3EF61E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27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F01A5-F0EF-4BC7-BD42-1AE994458FFC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00FE7-E3D3-496C-805A-5ABA3DD15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99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B91E7-819E-4B2A-82B5-129F725FB7E3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E317-28EB-4A69-8B30-9EC105D42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8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C3AA9-99DA-44F4-98AF-37200A24773F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D0261-A005-4453-80AA-58641526D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340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A4F728-87B1-4794-A977-5F4D8E26465E}" type="datetimeFigureOut">
              <a:rPr lang="ru-RU"/>
              <a:pPr>
                <a:defRPr/>
              </a:pPr>
              <a:t>06.03.2015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CBFD46-7387-4448-94AC-015E5046F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commons.wikimedia.org/wiki/File:M1A1_desant.JPEG?uselang=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ommons.wikimedia.org/wiki/File:Usaf.f15.f16.kc135.750pix.jpg?uselang=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ommons.wikimedia.org/wiki/File:Fleet_5_nations.jpg?uselang=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Игра-соревнование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«А ну-ка, мальчики!»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5 конкурс: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altLang="ru-RU" sz="4400" smtClean="0">
                <a:solidFill>
                  <a:srgbClr val="C00000"/>
                </a:solidFill>
              </a:rPr>
              <a:t>Бег со скакалками</a:t>
            </a:r>
            <a:endParaRPr lang="ru-RU" alt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6 конкурс: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3625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endParaRPr lang="ru-RU" altLang="ru-RU" smtClean="0">
              <a:solidFill>
                <a:srgbClr val="C00000"/>
              </a:solidFill>
            </a:endParaRPr>
          </a:p>
          <a:p>
            <a:pPr marL="0" indent="0" algn="ctr" eaLnBrk="1" hangingPunct="1">
              <a:buFont typeface="Arial" pitchFamily="34" charset="0"/>
              <a:buNone/>
            </a:pPr>
            <a:endParaRPr lang="ru-RU" altLang="ru-RU" smtClean="0">
              <a:solidFill>
                <a:srgbClr val="C00000"/>
              </a:solidFill>
            </a:endParaRPr>
          </a:p>
          <a:p>
            <a:pPr marL="0" indent="0" algn="ctr" eaLnBrk="1" hangingPunct="1">
              <a:buFont typeface="Arial" pitchFamily="34" charset="0"/>
              <a:buNone/>
            </a:pPr>
            <a:r>
              <a:rPr lang="ru-RU" altLang="ru-RU" smtClean="0">
                <a:solidFill>
                  <a:srgbClr val="C00000"/>
                </a:solidFill>
              </a:rPr>
              <a:t>«Замаскировка»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</a:rPr>
              <a:t>Подводная лодка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44675"/>
            <a:ext cx="7194550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</a:rPr>
              <a:t>Пограничник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84313"/>
            <a:ext cx="7056438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</a:rPr>
              <a:t>Вертолёт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00213"/>
            <a:ext cx="712787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</a:rPr>
              <a:t/>
            </a:r>
            <a:br>
              <a:rPr lang="ru-RU" altLang="ru-RU" smtClean="0">
                <a:solidFill>
                  <a:srgbClr val="C00000"/>
                </a:solidFill>
              </a:rPr>
            </a:br>
            <a:r>
              <a:rPr lang="ru-RU" altLang="ru-RU" smtClean="0">
                <a:solidFill>
                  <a:srgbClr val="C00000"/>
                </a:solidFill>
              </a:rPr>
              <a:t/>
            </a:r>
            <a:br>
              <a:rPr lang="ru-RU" altLang="ru-RU" smtClean="0">
                <a:solidFill>
                  <a:srgbClr val="C00000"/>
                </a:solidFill>
              </a:rPr>
            </a:br>
            <a:r>
              <a:rPr lang="ru-RU" altLang="ru-RU" smtClean="0">
                <a:solidFill>
                  <a:srgbClr val="C00000"/>
                </a:solidFill>
              </a:rPr>
              <a:t/>
            </a:r>
            <a:br>
              <a:rPr lang="ru-RU" altLang="ru-RU" smtClean="0">
                <a:solidFill>
                  <a:srgbClr val="C00000"/>
                </a:solidFill>
              </a:rPr>
            </a:br>
            <a:r>
              <a:rPr lang="ru-RU" altLang="ru-RU" smtClean="0">
                <a:solidFill>
                  <a:srgbClr val="C00000"/>
                </a:solidFill>
              </a:rPr>
              <a:t/>
            </a:r>
            <a:br>
              <a:rPr lang="ru-RU" altLang="ru-RU" smtClean="0">
                <a:solidFill>
                  <a:srgbClr val="C00000"/>
                </a:solidFill>
              </a:rPr>
            </a:br>
            <a:r>
              <a:rPr lang="ru-RU" altLang="ru-RU" smtClean="0">
                <a:solidFill>
                  <a:srgbClr val="C00000"/>
                </a:solidFill>
              </a:rPr>
              <a:t>Спасибо!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Сухопутные войска</a:t>
            </a:r>
          </a:p>
        </p:txBody>
      </p:sp>
      <p:pic>
        <p:nvPicPr>
          <p:cNvPr id="3075" name="Объект 3" descr="http://upload.wikimedia.org/wikipedia/commons/thumb/6/63/M1A1_desant.JPEG/120px-M1A1_desant.JPE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1700213"/>
            <a:ext cx="6913562" cy="40322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Воздушные войска</a:t>
            </a:r>
          </a:p>
        </p:txBody>
      </p:sp>
      <p:pic>
        <p:nvPicPr>
          <p:cNvPr id="4099" name="Объект 3" descr="http://upload.wikimedia.org/wikipedia/commons/thumb/a/a8/Usaf.f15.f16.kc135.750pix.jpg/120px-Usaf.f15.f16.kc135.750pix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916113"/>
            <a:ext cx="6985000" cy="41052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</a:rPr>
              <a:t>Морские войска</a:t>
            </a:r>
          </a:p>
        </p:txBody>
      </p:sp>
      <p:pic>
        <p:nvPicPr>
          <p:cNvPr id="5123" name="Объект 3" descr="http://upload.wikimedia.org/wikipedia/commons/thumb/c/c6/Fleet_5_nations.jpg/120px-Fleet_5_nation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773238"/>
            <a:ext cx="7561262" cy="431958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1 конкурс: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49525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ru-RU" altLang="ru-RU" smtClean="0">
                <a:solidFill>
                  <a:srgbClr val="C00000"/>
                </a:solidFill>
              </a:rPr>
              <a:t>                             </a:t>
            </a:r>
          </a:p>
          <a:p>
            <a:pPr marL="0" indent="0" eaLnBrk="1" hangingPunct="1">
              <a:buFont typeface="Arial" pitchFamily="34" charset="0"/>
              <a:buNone/>
            </a:pPr>
            <a:endParaRPr lang="ru-RU" altLang="ru-RU" smtClean="0">
              <a:solidFill>
                <a:srgbClr val="C00000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mtClean="0">
                <a:solidFill>
                  <a:srgbClr val="C00000"/>
                </a:solidFill>
              </a:rPr>
              <a:t>                                  «Путаница»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2 конкурс: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6725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ru-RU" alt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«Память»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u="sng" smtClean="0">
                <a:latin typeface="Times New Roman" pitchFamily="18" charset="0"/>
                <a:cs typeface="Times New Roman" pitchFamily="18" charset="0"/>
              </a:rPr>
              <a:t>1 команде: </a:t>
            </a:r>
          </a:p>
          <a:p>
            <a:pPr marL="0" indent="0" eaLnBrk="1" hangingPunct="1">
              <a:lnSpc>
                <a:spcPct val="115000"/>
              </a:lnSpc>
              <a:buFont typeface="Arial" pitchFamily="34" charset="0"/>
              <a:buNone/>
            </a:pPr>
            <a:r>
              <a:rPr lang="ru-RU" altLang="ru-RU" i="1" smtClean="0">
                <a:latin typeface="Times New Roman" pitchFamily="18" charset="0"/>
                <a:cs typeface="Times New Roman" pitchFamily="18" charset="0"/>
              </a:rPr>
              <a:t>танк, море, нарушитель, залп, окружение, медаль, капитан, пистолет, мина, победа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команде: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корабль, овраг, защитник, выстрел, атака, награда, командир, автомат, бомба, салют </a:t>
            </a: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3 конкурс: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4608512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altLang="ru-RU" sz="3000" smtClean="0">
                <a:solidFill>
                  <a:srgbClr val="C00000"/>
                </a:solidFill>
              </a:rPr>
              <a:t>«Секретное сообщение»</a:t>
            </a:r>
          </a:p>
          <a:p>
            <a:pPr marL="0" indent="0" eaLnBrk="1" hangingPunct="1">
              <a:lnSpc>
                <a:spcPct val="95000"/>
              </a:lnSpc>
              <a:buFont typeface="Arial" pitchFamily="34" charset="0"/>
              <a:buNone/>
            </a:pPr>
            <a:r>
              <a:rPr lang="ru-RU" altLang="ru-RU" sz="3000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команде</a:t>
            </a:r>
          </a:p>
          <a:p>
            <a:pPr marL="0" indent="0" algn="ctr" eaLnBrk="1" hangingPunct="1">
              <a:lnSpc>
                <a:spcPct val="95000"/>
              </a:lnSpc>
              <a:buFont typeface="Arial" pitchFamily="34" charset="0"/>
              <a:buNone/>
            </a:pPr>
            <a:r>
              <a:rPr lang="ru-RU" altLang="ru-RU" sz="20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Друзья. </a:t>
            </a:r>
            <a:endParaRPr lang="ru-RU" altLang="ru-RU" sz="20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  <a:buFont typeface="Arial" pitchFamily="34" charset="0"/>
              <a:buNone/>
            </a:pPr>
            <a:r>
              <a:rPr lang="ru-RU" altLang="ru-RU" sz="20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Алеша</a:t>
            </a:r>
            <a:r>
              <a:rPr lang="ru-RU" altLang="ru-RU" sz="20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принес щенка домой. Щенку дали кличку </a:t>
            </a:r>
            <a:r>
              <a:rPr lang="ru-RU" altLang="ru-RU" sz="20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Бим. </a:t>
            </a:r>
            <a:r>
              <a:rPr lang="ru-RU" altLang="ru-RU" sz="20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Бим ел</a:t>
            </a:r>
            <a:r>
              <a:rPr lang="ru-RU" altLang="ru-RU" sz="20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молоко, суп и хлеб. </a:t>
            </a:r>
            <a:r>
              <a:rPr lang="ru-RU" altLang="ru-RU" sz="20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Скоро он стал большой собакой. Часто друзья играют </a:t>
            </a:r>
            <a:r>
              <a:rPr lang="ru-RU" altLang="ru-RU" sz="20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парке. </a:t>
            </a:r>
            <a:r>
              <a:rPr lang="ru-RU" altLang="ru-RU" sz="20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Алеша мечтает подготовить собаку и служить с ней на границе. </a:t>
            </a:r>
          </a:p>
          <a:p>
            <a:pPr marL="0" indent="0" eaLnBrk="1" hangingPunct="1">
              <a:lnSpc>
                <a:spcPct val="95000"/>
              </a:lnSpc>
              <a:buFont typeface="Arial" pitchFamily="34" charset="0"/>
              <a:buNone/>
            </a:pPr>
            <a:r>
              <a:rPr lang="ru-RU" altLang="ru-RU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команде</a:t>
            </a:r>
          </a:p>
          <a:p>
            <a:pPr marL="0" indent="0" algn="ctr" eaLnBrk="1" hangingPunct="1">
              <a:lnSpc>
                <a:spcPct val="95000"/>
              </a:lnSpc>
              <a:buFont typeface="Arial" pitchFamily="34" charset="0"/>
              <a:buNone/>
            </a:pPr>
            <a:r>
              <a:rPr lang="ru-RU" altLang="ru-RU" sz="22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Помощь. </a:t>
            </a:r>
            <a:endParaRPr lang="ru-RU" altLang="ru-RU" sz="2200" smtClean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95000"/>
              </a:lnSpc>
              <a:buFont typeface="Arial" pitchFamily="34" charset="0"/>
              <a:buNone/>
            </a:pPr>
            <a:r>
              <a:rPr lang="ru-RU" altLang="ru-RU" sz="22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было </a:t>
            </a:r>
            <a:r>
              <a:rPr lang="ru-RU" altLang="ru-RU" sz="22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зимой. </a:t>
            </a:r>
            <a:r>
              <a:rPr lang="ru-RU" altLang="ru-RU" sz="22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Мальчики пошли </a:t>
            </a:r>
            <a:r>
              <a:rPr lang="ru-RU" altLang="ru-RU" sz="22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пруд. </a:t>
            </a:r>
            <a:r>
              <a:rPr lang="ru-RU" altLang="ru-RU" sz="22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Ваня </a:t>
            </a:r>
            <a:r>
              <a:rPr lang="ru-RU" altLang="ru-RU" sz="22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надел коньки </a:t>
            </a:r>
            <a:r>
              <a:rPr lang="ru-RU" altLang="ru-RU" sz="22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побежал на лед. А там </a:t>
            </a:r>
            <a:r>
              <a:rPr lang="ru-RU" altLang="ru-RU" sz="22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прорубь. </a:t>
            </a:r>
            <a:r>
              <a:rPr lang="ru-RU" altLang="ru-RU" sz="22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Ваня </a:t>
            </a:r>
            <a:r>
              <a:rPr lang="ru-RU" altLang="ru-RU" sz="22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упал</a:t>
            </a:r>
            <a:r>
              <a:rPr lang="ru-RU" altLang="ru-RU" sz="22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воду. </a:t>
            </a:r>
            <a:r>
              <a:rPr lang="ru-RU" altLang="ru-RU" sz="22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помощь </a:t>
            </a:r>
            <a:r>
              <a:rPr lang="ru-RU" altLang="ru-RU" sz="22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пришли товарищи. Они </a:t>
            </a:r>
            <a:r>
              <a:rPr lang="ru-RU" altLang="ru-RU" sz="2200" i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вытащили Ваню </a:t>
            </a:r>
            <a:r>
              <a:rPr lang="ru-RU" altLang="ru-RU" sz="22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 воды и отвели домой. </a:t>
            </a:r>
            <a:endParaRPr lang="ru-RU" altLang="ru-RU" sz="2200" smtClean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95000"/>
              </a:lnSpc>
              <a:buFont typeface="Arial" pitchFamily="34" charset="0"/>
              <a:buNone/>
            </a:pPr>
            <a:endParaRPr lang="ru-RU" altLang="ru-RU" sz="3000" u="sng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  <a:buFont typeface="Arial" pitchFamily="34" charset="0"/>
              <a:buNone/>
            </a:pPr>
            <a:endParaRPr lang="ru-RU" altLang="ru-RU" sz="2200" smtClean="0">
              <a:ea typeface="Calibri" pitchFamily="34" charset="0"/>
              <a:cs typeface="Calibri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pitchFamily="34" charset="0"/>
              <a:buNone/>
            </a:pPr>
            <a:endParaRPr lang="ru-RU" altLang="ru-RU" sz="30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4 конкурс:</a:t>
            </a: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4470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endParaRPr lang="ru-RU" altLang="ru-RU" smtClean="0">
              <a:solidFill>
                <a:srgbClr val="C00000"/>
              </a:solidFill>
            </a:endParaRPr>
          </a:p>
          <a:p>
            <a:pPr marL="0" indent="0" algn="ctr" eaLnBrk="1" hangingPunct="1">
              <a:buFont typeface="Arial" pitchFamily="34" charset="0"/>
              <a:buNone/>
            </a:pPr>
            <a:r>
              <a:rPr lang="ru-RU" altLang="ru-RU" smtClean="0">
                <a:solidFill>
                  <a:srgbClr val="C00000"/>
                </a:solidFill>
              </a:rPr>
              <a:t>«Сложи пословицу»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00000"/>
                </a:solidFill>
              </a:rPr>
              <a:t>Пословицы: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1) Умелый боец везде молодец.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Офицер в доблести пример.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2) Военному делу учиться всегда пригодиться.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Маскировка – это хитрость и сноровка.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alt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221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Arial</vt:lpstr>
      <vt:lpstr>Times New Roman</vt:lpstr>
      <vt:lpstr>Тема Office</vt:lpstr>
      <vt:lpstr>Игра-соревнование</vt:lpstr>
      <vt:lpstr>Сухопутные войска</vt:lpstr>
      <vt:lpstr>Воздушные войска</vt:lpstr>
      <vt:lpstr>Морские войска</vt:lpstr>
      <vt:lpstr>1 конкурс:</vt:lpstr>
      <vt:lpstr>2 конкурс:</vt:lpstr>
      <vt:lpstr>3 конкурс:</vt:lpstr>
      <vt:lpstr>4 конкурс:</vt:lpstr>
      <vt:lpstr>Пословицы:</vt:lpstr>
      <vt:lpstr>5 конкурс:</vt:lpstr>
      <vt:lpstr>6 конкурс:</vt:lpstr>
      <vt:lpstr>Подводная лодка</vt:lpstr>
      <vt:lpstr>Пограничник</vt:lpstr>
      <vt:lpstr>Вертолёт</vt:lpstr>
      <vt:lpstr>    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Игра-соревнование</dc:title>
  <dc:creator>ученик3</dc:creator>
  <cp:lastModifiedBy>ученик3</cp:lastModifiedBy>
  <cp:revision>8</cp:revision>
  <dcterms:created xsi:type="dcterms:W3CDTF">2014-04-03T12:00:07Z</dcterms:created>
  <dcterms:modified xsi:type="dcterms:W3CDTF">2015-03-06T10:17:36Z</dcterms:modified>
</cp:coreProperties>
</file>