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0" r:id="rId3"/>
    <p:sldId id="276" r:id="rId4"/>
    <p:sldId id="278" r:id="rId5"/>
    <p:sldId id="280" r:id="rId6"/>
    <p:sldId id="277" r:id="rId7"/>
    <p:sldId id="282" r:id="rId8"/>
    <p:sldId id="267" r:id="rId9"/>
    <p:sldId id="274" r:id="rId10"/>
    <p:sldId id="273" r:id="rId11"/>
    <p:sldId id="271" r:id="rId12"/>
    <p:sldId id="275" r:id="rId13"/>
    <p:sldId id="281" r:id="rId14"/>
    <p:sldId id="262" r:id="rId15"/>
    <p:sldId id="28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CC0099"/>
    <a:srgbClr val="CC00CC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45" d="100"/>
          <a:sy n="45" d="100"/>
        </p:scale>
        <p:origin x="-5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A075C-8179-47B6-B22E-88EF64182DA4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A0931-8F39-407D-8966-5C128C7529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E47C8-AE8A-442C-99FE-35E45B43424A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DA4CD7-7867-4B16-A4A9-69A1584FA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500166" y="785794"/>
            <a:ext cx="6072230" cy="928694"/>
          </a:xfrm>
          <a:custGeom>
            <a:avLst/>
            <a:gdLst>
              <a:gd name="connsiteX0" fmla="*/ 0 w 7715304"/>
              <a:gd name="connsiteY0" fmla="*/ 0 h 857256"/>
              <a:gd name="connsiteX1" fmla="*/ 7715304 w 7715304"/>
              <a:gd name="connsiteY1" fmla="*/ 0 h 857256"/>
              <a:gd name="connsiteX2" fmla="*/ 7715304 w 7715304"/>
              <a:gd name="connsiteY2" fmla="*/ 857256 h 857256"/>
              <a:gd name="connsiteX3" fmla="*/ 0 w 7715304"/>
              <a:gd name="connsiteY3" fmla="*/ 857256 h 857256"/>
              <a:gd name="connsiteX4" fmla="*/ 0 w 7715304"/>
              <a:gd name="connsiteY4" fmla="*/ 0 h 857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15304" h="857256">
                <a:moveTo>
                  <a:pt x="0" y="0"/>
                </a:moveTo>
                <a:lnTo>
                  <a:pt x="7715304" y="0"/>
                </a:lnTo>
                <a:lnTo>
                  <a:pt x="7715304" y="857256"/>
                </a:lnTo>
                <a:lnTo>
                  <a:pt x="0" y="857256"/>
                </a:lnTo>
                <a:lnTo>
                  <a:pt x="0" y="0"/>
                </a:lnTo>
                <a:close/>
              </a:path>
            </a:pathLst>
          </a:custGeom>
          <a:effectLst>
            <a:outerShdw blurRad="50800" dist="38100" dir="3720000" sx="166000" sy="166000" algn="l" rotWithShape="0">
              <a:schemeClr val="bg1"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45720" algn="l" rotWithShape="0">
                    <a:srgbClr val="92D050"/>
                  </a:outerShdw>
                </a:effectLst>
                <a:latin typeface="Monotype Corsiva" pitchFamily="66" charset="0"/>
              </a:rPr>
              <a:t>Здравствуй, школа!</a:t>
            </a:r>
          </a:p>
        </p:txBody>
      </p:sp>
      <p:pic>
        <p:nvPicPr>
          <p:cNvPr id="3" name="Рисунок 2" descr="56a223eb9a3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71472" y="1142984"/>
            <a:ext cx="8215338" cy="5072098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EF313-D534-488B-8650-6B8C513FA1ED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86220-D3F5-4299-831F-0C347E45AA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4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0DB7-844E-4399-8823-39BAAD1ECEEB}" type="datetimeFigureOut">
              <a:rPr lang="ru-RU"/>
              <a:pPr>
                <a:defRPr/>
              </a:pPr>
              <a:t>14.03.2015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6C43A-4507-41DC-BDB4-BD7BA5197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4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A3BBF-682B-4CCC-8850-58C2E20DAAE3}" type="datetimeFigureOut">
              <a:rPr lang="ru-RU"/>
              <a:pPr>
                <a:defRPr/>
              </a:pPr>
              <a:t>14.03.2015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7C953-DBF7-4AF3-B793-018CDCCE0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4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500166" y="785794"/>
            <a:ext cx="6072230" cy="928694"/>
          </a:xfrm>
          <a:custGeom>
            <a:avLst/>
            <a:gdLst>
              <a:gd name="connsiteX0" fmla="*/ 0 w 7715304"/>
              <a:gd name="connsiteY0" fmla="*/ 0 h 857256"/>
              <a:gd name="connsiteX1" fmla="*/ 7715304 w 7715304"/>
              <a:gd name="connsiteY1" fmla="*/ 0 h 857256"/>
              <a:gd name="connsiteX2" fmla="*/ 7715304 w 7715304"/>
              <a:gd name="connsiteY2" fmla="*/ 857256 h 857256"/>
              <a:gd name="connsiteX3" fmla="*/ 0 w 7715304"/>
              <a:gd name="connsiteY3" fmla="*/ 857256 h 857256"/>
              <a:gd name="connsiteX4" fmla="*/ 0 w 7715304"/>
              <a:gd name="connsiteY4" fmla="*/ 0 h 857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15304" h="857256">
                <a:moveTo>
                  <a:pt x="0" y="0"/>
                </a:moveTo>
                <a:lnTo>
                  <a:pt x="7715304" y="0"/>
                </a:lnTo>
                <a:lnTo>
                  <a:pt x="7715304" y="857256"/>
                </a:lnTo>
                <a:lnTo>
                  <a:pt x="0" y="857256"/>
                </a:lnTo>
                <a:lnTo>
                  <a:pt x="0" y="0"/>
                </a:lnTo>
                <a:close/>
              </a:path>
            </a:pathLst>
          </a:custGeom>
          <a:effectLst>
            <a:outerShdw blurRad="50800" dist="38100" dir="3720000" sx="166000" sy="166000" algn="l" rotWithShape="0">
              <a:schemeClr val="bg1"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45720" algn="l" rotWithShape="0">
                    <a:srgbClr val="92D050"/>
                  </a:outerShdw>
                </a:effectLst>
                <a:latin typeface="Monotype Corsiva" pitchFamily="66" charset="0"/>
              </a:rPr>
              <a:t>Здравствуй, школа!</a:t>
            </a:r>
          </a:p>
        </p:txBody>
      </p:sp>
      <p:pic>
        <p:nvPicPr>
          <p:cNvPr id="3" name="Рисунок 2" descr="56a223eb9a3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0034" y="1071546"/>
            <a:ext cx="8143900" cy="578645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94EAB-1BEB-4401-8EA9-70FE841B0A54}" type="datetimeFigureOut">
              <a:rPr lang="ru-RU"/>
              <a:pPr>
                <a:defRPr/>
              </a:pPr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8A24-1CE2-4825-A34B-DA16C0A3AE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4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36DBD-A446-4317-8D43-1257E725A7B1}" type="datetimeFigureOut">
              <a:rPr lang="ru-RU"/>
              <a:pPr>
                <a:defRPr/>
              </a:pPr>
              <a:t>14.03.2015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F5286-E3D0-438C-BF38-2967035595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4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22B96-DCD3-4384-AE08-9EE3B51D10FF}" type="datetimeFigureOut">
              <a:rPr lang="ru-RU"/>
              <a:pPr>
                <a:defRPr/>
              </a:pPr>
              <a:t>14.03.2015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03550-9FC7-4FA3-808D-8BB87D5C3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4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9DC41-A7F1-4A6D-B2B5-1372BD6A3B4E}" type="datetimeFigureOut">
              <a:rPr lang="ru-RU"/>
              <a:pPr>
                <a:defRPr/>
              </a:pPr>
              <a:t>14.03.2015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35271-989E-490D-9E4D-7CF23AC58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4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01F0E-1B84-4CCD-BB7A-DAABF19F4876}" type="datetimeFigureOut">
              <a:rPr lang="ru-RU"/>
              <a:pPr>
                <a:defRPr/>
              </a:pPr>
              <a:t>14.03.2015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DCEBE-27C3-4877-86B3-E784F137A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4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3E497-EB9A-4999-89C0-0DB145D4A1A2}" type="datetimeFigureOut">
              <a:rPr lang="ru-RU"/>
              <a:pPr>
                <a:defRPr/>
              </a:pPr>
              <a:t>14.03.2015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5F1CB-F0D3-4341-AB05-3A861ED9E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4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146C0-A423-4A1E-9C50-27E5ECF4CA8E}" type="datetimeFigureOut">
              <a:rPr lang="ru-RU"/>
              <a:pPr>
                <a:defRPr/>
              </a:pPr>
              <a:t>14.03.2015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4B4FB-7BE7-4415-B2E8-33B45A7A8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4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CC2E3-7FE2-4BAC-A0E0-26D860657EA2}" type="datetimeFigureOut">
              <a:rPr lang="ru-RU"/>
              <a:pPr>
                <a:defRPr/>
              </a:pPr>
              <a:t>14.03.2015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06260-6D96-485F-944E-8B9BB34198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4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accent3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7CABC7-F669-4BDB-9177-A28D32ABD57C}" type="datetimeFigureOut">
              <a:rPr lang="ru-RU"/>
              <a:pPr>
                <a:defRPr/>
              </a:pPr>
              <a:t>14.03.2015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B5309A-5B7C-4D63-AE44-2F9D464F5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0" y="6429375"/>
            <a:ext cx="28575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http://musafirova.ucoz.ru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slow" advClick="0" advTm="14000"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file:///F:\&#1087;&#1088;&#1086;&#1077;&#1082;&#1090;\alenushka-zdravstvujj-shkola-(mp3crazy.ru).mp3" TargetMode="Externa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786454"/>
            <a:ext cx="8929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Проект  ученицы  1 класса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Карпачевой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 Виктории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986220-D3F5-4299-831F-0C347E45AA6A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~PP178.WAV">
            <a:hlinkClick r:id="" action="ppaction://media"/>
          </p:cNvPr>
          <p:cNvPicPr>
            <a:picLocks noRot="1" noChangeAspect="1"/>
          </p:cNvPicPr>
          <p:nvPr>
            <a:wavAudioFile r:embed="rId2" name="~PP178.WAV"/>
          </p:nvPr>
        </p:nvPicPr>
        <p:blipFill>
          <a:blip r:embed="rId6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pic>
        <p:nvPicPr>
          <p:cNvPr id="6" name="alenushka-zdravstvujj-shkola-(mp3crazy.ru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alenushka-zdravstvujj-shkola-(mp3crazy.ru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 isNarration="1"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161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mute="1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numSld="999" showWhenStopped="0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0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2348706"/>
            <a:ext cx="4210080" cy="3794938"/>
          </a:xfrm>
        </p:spPr>
      </p:pic>
      <p:pic>
        <p:nvPicPr>
          <p:cNvPr id="6" name="Содержимое 5" descr="00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348706"/>
            <a:ext cx="4038600" cy="3723500"/>
          </a:xfrm>
        </p:spPr>
      </p:pic>
      <p:sp>
        <p:nvSpPr>
          <p:cNvPr id="7" name="TextBox 6"/>
          <p:cNvSpPr txBox="1"/>
          <p:nvPr/>
        </p:nvSpPr>
        <p:spPr>
          <a:xfrm>
            <a:off x="428597" y="714356"/>
            <a:ext cx="8143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….А можно на уроке технологии научиться   сделать    новые и красивые поделки 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 advClick="0" advTm="14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00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0" y="1857364"/>
            <a:ext cx="4357718" cy="4071966"/>
          </a:xfrm>
        </p:spPr>
      </p:pic>
      <p:pic>
        <p:nvPicPr>
          <p:cNvPr id="6" name="Содержимое 5" descr="008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142844" y="1857364"/>
            <a:ext cx="4395790" cy="4071966"/>
          </a:xfrm>
        </p:spPr>
      </p:pic>
      <p:sp>
        <p:nvSpPr>
          <p:cNvPr id="7" name="TextBox 6"/>
          <p:cNvSpPr txBox="1"/>
          <p:nvPr/>
        </p:nvSpPr>
        <p:spPr>
          <a:xfrm>
            <a:off x="785786" y="642918"/>
            <a:ext cx="7623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   На переменке  можно поиграть и в ручеёк вместе с другими ребятами и завести новых друзей.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 advClick="0" advTm="14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00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500174"/>
            <a:ext cx="4186238" cy="4500594"/>
          </a:xfrm>
        </p:spPr>
      </p:pic>
      <p:pic>
        <p:nvPicPr>
          <p:cNvPr id="6" name="Содержимое 5" descr="00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3438" y="1571612"/>
            <a:ext cx="4071966" cy="4429156"/>
          </a:xfrm>
        </p:spPr>
      </p:pic>
      <p:sp>
        <p:nvSpPr>
          <p:cNvPr id="7" name="TextBox 6"/>
          <p:cNvSpPr txBox="1"/>
          <p:nvPr/>
        </p:nvSpPr>
        <p:spPr>
          <a:xfrm>
            <a:off x="1071538" y="214290"/>
            <a:ext cx="75283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92D050"/>
                </a:solidFill>
              </a:rPr>
              <a:t>А это наша школьная столовая  здесь      мы </a:t>
            </a:r>
            <a:r>
              <a:rPr lang="ru-RU" sz="4000" dirty="0" smtClean="0">
                <a:solidFill>
                  <a:srgbClr val="92D050"/>
                </a:solidFill>
              </a:rPr>
              <a:t>завтракаем……  </a:t>
            </a:r>
            <a:endParaRPr lang="ru-RU" sz="40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slow" advClick="0" advTm="14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01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76772" y="785794"/>
            <a:ext cx="4181508" cy="3429024"/>
          </a:xfrm>
        </p:spPr>
      </p:pic>
      <p:pic>
        <p:nvPicPr>
          <p:cNvPr id="7" name="Содержимое 6" descr="010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214282" y="2714620"/>
            <a:ext cx="4281518" cy="3786214"/>
          </a:xfrm>
        </p:spPr>
      </p:pic>
      <p:sp>
        <p:nvSpPr>
          <p:cNvPr id="9" name="TextBox 8"/>
          <p:cNvSpPr txBox="1"/>
          <p:nvPr/>
        </p:nvSpPr>
        <p:spPr>
          <a:xfrm>
            <a:off x="1142976" y="642918"/>
            <a:ext cx="2012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C0099"/>
                </a:solidFill>
              </a:rPr>
              <a:t>Наши</a:t>
            </a:r>
            <a:endParaRPr lang="ru-RU" sz="5400" dirty="0">
              <a:solidFill>
                <a:srgbClr val="CC00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4876" y="5000636"/>
            <a:ext cx="42148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C00CC"/>
                </a:solidFill>
              </a:rPr>
              <a:t>Достижения</a:t>
            </a:r>
            <a:endParaRPr lang="ru-RU" sz="5400" dirty="0">
              <a:solidFill>
                <a:srgbClr val="CC00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9" y="2143116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C0099"/>
                </a:solidFill>
              </a:rPr>
              <a:t>школьные</a:t>
            </a:r>
            <a:endParaRPr lang="ru-RU" sz="5400" dirty="0">
              <a:solidFill>
                <a:srgbClr val="CC0099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0100" y="1643050"/>
            <a:ext cx="2156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C0099"/>
                </a:solidFill>
              </a:rPr>
              <a:t>ПЕРВЫЕ</a:t>
            </a:r>
            <a:endParaRPr lang="ru-RU" sz="3600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 spd="slow" advClick="0" advTm="1400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1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5786" y="1928802"/>
            <a:ext cx="7858179" cy="47863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428604"/>
            <a:ext cx="8929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F0"/>
                </a:solidFill>
              </a:rPr>
              <a:t>Наш светлый   просторный   и удивительно    красивый   класс</a:t>
            </a:r>
            <a:endParaRPr lang="ru-RU" sz="4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 advClick="0" advTm="14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1"/>
            <a:ext cx="5643569" cy="3500438"/>
          </a:xfrm>
          <a:prstGeom prst="rect">
            <a:avLst/>
          </a:prstGeom>
        </p:spPr>
      </p:pic>
      <p:pic>
        <p:nvPicPr>
          <p:cNvPr id="3" name="Рисунок 2" descr="02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1"/>
            <a:ext cx="4429124" cy="3571876"/>
          </a:xfrm>
          <a:prstGeom prst="rect">
            <a:avLst/>
          </a:prstGeom>
        </p:spPr>
      </p:pic>
      <p:pic>
        <p:nvPicPr>
          <p:cNvPr id="4" name="Рисунок 3" descr="01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6200000">
            <a:off x="500063" y="2500309"/>
            <a:ext cx="3857631" cy="4857751"/>
          </a:xfrm>
          <a:prstGeom prst="rect">
            <a:avLst/>
          </a:prstGeom>
        </p:spPr>
      </p:pic>
      <p:pic>
        <p:nvPicPr>
          <p:cNvPr id="5" name="Рисунок 4" descr="02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86314" y="3000372"/>
            <a:ext cx="4357686" cy="38576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2928934"/>
            <a:ext cx="8215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Наша школьная Новогодняя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3714752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Веселая Ёлка</a:t>
            </a:r>
            <a:endParaRPr lang="ru-RU" sz="5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 advClick="0" advTm="14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а\Desktop\шаблоны\image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571480"/>
            <a:ext cx="3643338" cy="5286412"/>
          </a:xfrm>
          <a:prstGeom prst="rect">
            <a:avLst/>
          </a:prstGeom>
          <a:noFill/>
        </p:spPr>
      </p:pic>
      <p:pic>
        <p:nvPicPr>
          <p:cNvPr id="5" name="Рисунок 4" descr="шаблон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5143504" cy="6858000"/>
          </a:xfrm>
          <a:prstGeom prst="rect">
            <a:avLst/>
          </a:prstGeom>
        </p:spPr>
      </p:pic>
      <p:pic>
        <p:nvPicPr>
          <p:cNvPr id="4" name="~PP3534.WAV">
            <a:hlinkClick r:id="" action="ppaction://media"/>
          </p:cNvPr>
          <p:cNvPicPr>
            <a:picLocks noRot="1" noChangeAspect="1"/>
          </p:cNvPicPr>
          <p:nvPr>
            <a:wavAudioFile r:embed="rId1" name="~PP3534.WAV"/>
          </p:nvPr>
        </p:nvPicPr>
        <p:blipFill>
          <a:blip r:embed="rId5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щаблон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14480" y="1000108"/>
            <a:ext cx="6715172" cy="52864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500042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Вот  и наступило первое сентября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Click="0" advTm="14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chemeClr val="accent6"/>
                </a:solidFill>
              </a:rPr>
              <a:t>Пришли мы в школу  </a:t>
            </a:r>
            <a:br>
              <a:rPr lang="ru-RU" sz="3200" dirty="0" smtClean="0">
                <a:solidFill>
                  <a:schemeClr val="accent6"/>
                </a:solidFill>
              </a:rPr>
            </a:br>
            <a:r>
              <a:rPr lang="ru-RU" sz="3200" dirty="0" smtClean="0">
                <a:solidFill>
                  <a:schemeClr val="accent6"/>
                </a:solidFill>
              </a:rPr>
              <a:t>много нас  А кто мы</a:t>
            </a:r>
            <a:br>
              <a:rPr lang="ru-RU" sz="3200" dirty="0" smtClean="0">
                <a:solidFill>
                  <a:schemeClr val="accent6"/>
                </a:solidFill>
              </a:rPr>
            </a:br>
            <a:r>
              <a:rPr lang="ru-RU" sz="3200" dirty="0" smtClean="0">
                <a:solidFill>
                  <a:schemeClr val="accent6"/>
                </a:solidFill>
              </a:rPr>
              <a:t>Мы первый класс!</a:t>
            </a:r>
            <a:endParaRPr lang="ru-RU" sz="3200" dirty="0">
              <a:solidFill>
                <a:schemeClr val="accent6"/>
              </a:solidFill>
            </a:endParaRPr>
          </a:p>
        </p:txBody>
      </p:sp>
      <p:pic>
        <p:nvPicPr>
          <p:cNvPr id="5" name="Содержимое 4" descr="00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428868"/>
            <a:ext cx="4038600" cy="3857652"/>
          </a:xfrm>
        </p:spPr>
      </p:pic>
      <p:pic>
        <p:nvPicPr>
          <p:cNvPr id="6" name="Содержимое 5" descr="01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357166"/>
            <a:ext cx="4038600" cy="3643338"/>
          </a:xfrm>
        </p:spPr>
      </p:pic>
      <p:sp>
        <p:nvSpPr>
          <p:cNvPr id="8" name="TextBox 7"/>
          <p:cNvSpPr txBox="1"/>
          <p:nvPr/>
        </p:nvSpPr>
        <p:spPr>
          <a:xfrm>
            <a:off x="4714876" y="4286256"/>
            <a:ext cx="402615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Начальной школы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Мы вершина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И каждый в классе- Молодчина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 advClick="0" advTm="14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1071546"/>
            <a:ext cx="8001056" cy="52864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728" y="285728"/>
            <a:ext cx="6715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Наша учительница  и мы 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 advClick="0" advTm="14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1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2571744"/>
            <a:ext cx="4181476" cy="3643338"/>
          </a:xfrm>
        </p:spPr>
      </p:pic>
      <p:pic>
        <p:nvPicPr>
          <p:cNvPr id="6" name="Содержимое 5" descr="02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928670"/>
            <a:ext cx="4038600" cy="3786214"/>
          </a:xfrm>
        </p:spPr>
      </p:pic>
      <p:sp>
        <p:nvSpPr>
          <p:cNvPr id="7" name="TextBox 6"/>
          <p:cNvSpPr txBox="1"/>
          <p:nvPr/>
        </p:nvSpPr>
        <p:spPr>
          <a:xfrm>
            <a:off x="642910" y="1285860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F0"/>
                </a:solidFill>
              </a:rPr>
              <a:t>Первый раз</a:t>
            </a:r>
            <a:endParaRPr lang="ru-RU" sz="4000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4942" y="5000636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F0"/>
                </a:solidFill>
              </a:rPr>
              <a:t>За партами </a:t>
            </a:r>
            <a:endParaRPr lang="ru-RU" sz="4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 advClick="0" advTm="14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шаблон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фото 1 класс 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357166"/>
            <a:ext cx="4572032" cy="5572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86315" y="214290"/>
            <a:ext cx="478634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C00CC"/>
                </a:solidFill>
              </a:rPr>
              <a:t>Учитель!  Какое высокое слово!</a:t>
            </a:r>
          </a:p>
          <a:p>
            <a:r>
              <a:rPr lang="ru-RU" sz="3600" dirty="0" smtClean="0">
                <a:solidFill>
                  <a:srgbClr val="CC00CC"/>
                </a:solidFill>
              </a:rPr>
              <a:t>Его повторяем мы снова и снова</a:t>
            </a:r>
          </a:p>
          <a:p>
            <a:r>
              <a:rPr lang="ru-RU" sz="3600" dirty="0" smtClean="0">
                <a:solidFill>
                  <a:srgbClr val="CC00CC"/>
                </a:solidFill>
              </a:rPr>
              <a:t>Нам старший товарищ, нам искрений друг</a:t>
            </a:r>
          </a:p>
          <a:p>
            <a:r>
              <a:rPr lang="ru-RU" sz="3600" dirty="0" smtClean="0">
                <a:solidFill>
                  <a:srgbClr val="CC00CC"/>
                </a:solidFill>
              </a:rPr>
              <a:t>Он ключ, открывающий кладезь наук!</a:t>
            </a:r>
            <a:endParaRPr lang="ru-RU" sz="3600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ransition spd="slow" advClick="0" advTm="14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00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642918"/>
            <a:ext cx="7715304" cy="535785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016813" y="2967335"/>
            <a:ext cx="511037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 rot="380996">
            <a:off x="1237995" y="4766792"/>
            <a:ext cx="5858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Наш дружный класс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14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00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714488"/>
            <a:ext cx="4038600" cy="4214842"/>
          </a:xfrm>
        </p:spPr>
      </p:pic>
      <p:pic>
        <p:nvPicPr>
          <p:cNvPr id="6" name="Содержимое 5" descr="00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1714488"/>
            <a:ext cx="4138642" cy="4214842"/>
          </a:xfrm>
        </p:spPr>
      </p:pic>
      <p:sp>
        <p:nvSpPr>
          <p:cNvPr id="7" name="TextBox 6"/>
          <p:cNvSpPr txBox="1"/>
          <p:nvPr/>
        </p:nvSpPr>
        <p:spPr>
          <a:xfrm>
            <a:off x="1357290" y="428604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На зарядку становись…..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 advClick="0" advTm="14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дравствуй, школа!(1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</TotalTime>
  <Words>120</Words>
  <Application>Microsoft Office PowerPoint</Application>
  <PresentationFormat>Экран (4:3)</PresentationFormat>
  <Paragraphs>26</Paragraphs>
  <Slides>15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Здравствуй, школа!(1)</vt:lpstr>
      <vt:lpstr>Слайд 1</vt:lpstr>
      <vt:lpstr>Слайд 2</vt:lpstr>
      <vt:lpstr>Слайд 3</vt:lpstr>
      <vt:lpstr>Пришли мы в школу   много нас  А кто мы Мы первый класс!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Вика</dc:creator>
  <cp:lastModifiedBy>Владимир</cp:lastModifiedBy>
  <cp:revision>56</cp:revision>
  <dcterms:created xsi:type="dcterms:W3CDTF">2015-01-24T10:49:40Z</dcterms:created>
  <dcterms:modified xsi:type="dcterms:W3CDTF">2015-03-14T04:36:47Z</dcterms:modified>
</cp:coreProperties>
</file>