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0" r:id="rId8"/>
    <p:sldId id="271" r:id="rId9"/>
    <p:sldId id="272" r:id="rId10"/>
    <p:sldId id="287" r:id="rId11"/>
    <p:sldId id="288" r:id="rId12"/>
    <p:sldId id="289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6" r:id="rId21"/>
    <p:sldId id="280" r:id="rId22"/>
    <p:sldId id="281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DD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1BA88-FEBD-4771-9E84-6CDC8C75C040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ADA1F-8DF2-4A05-9203-7FB1B2718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8D286-63E8-40BE-BD30-68512D6EC9E3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BA699-1BAA-4C49-9725-B76C98C4E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43FE-667C-4209-B6D1-64CB10BC4EC9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450F4-4E0E-4029-B9BC-F49BCF1CF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FDB2F-EDB4-48B4-B396-8BDECC88B58E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C9ACD-040F-411E-ACD8-3F0EB1448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56F14-4DD2-4E5B-BFDF-1B56455059FD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B3113-D8BA-4B6E-8669-E6ACDD162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5686D-7B3B-4306-9F56-B7DFA5CB3B2A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B39E0-5794-4760-B75E-B3BBFE550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A6B2-7A5A-4A63-9CE9-720D341FA55B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4ECCD-94D2-48D5-A687-F5BBC547E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C32F2-7BC3-40DF-9A7A-4092C6F54AF5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2C62C-FABA-4F13-B7B4-CC4CA6599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84D46-D8B9-45CD-9B8C-F1D0CF114988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DDA7A-60A6-45F6-ADFF-CDC3AC6C03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978A6-9AE2-4A07-A615-EAFB9A6B5178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69858-99FE-4018-8996-6C895B416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2BA02-CFF0-4957-A64A-E27FDEB1596B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1E57E-6493-4221-937A-409724686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E6A20A-6F2A-4743-AD08-B1932C4379E2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414DC8-11CC-4696-AD6C-EAD3A6E34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8"/>
            <a:ext cx="2928938" cy="20002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253108" y="332656"/>
            <a:ext cx="687425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«Космос.</a:t>
            </a:r>
          </a:p>
          <a:p>
            <a:pPr algn="ctr">
              <a:defRPr/>
            </a:pPr>
            <a:r>
              <a:rPr lang="ru-RU"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 вселенно</a:t>
            </a:r>
            <a:r>
              <a:rPr lang="ru-RU"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й»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3714752"/>
            <a:ext cx="44291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36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3600" b="1" dirty="0" smtClean="0">
                <a:solidFill>
                  <a:srgbClr val="39DDF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just">
              <a:defRPr/>
            </a:pPr>
            <a:r>
              <a:rPr lang="ru-RU" sz="3600" b="1" dirty="0" smtClean="0">
                <a:solidFill>
                  <a:srgbClr val="39DDF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Кокова Л.В.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6215058"/>
            <a:ext cx="242889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5715016"/>
            <a:ext cx="68621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Созвездие Большой Медведицы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Франческо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Петрарка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итал.поэт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1304-1374)</a:t>
            </a: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3286148" cy="428628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857625" y="1357313"/>
            <a:ext cx="52863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Уже заря румянила </a:t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восток.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 свет звезды, </a:t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немила Юноне,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Еще сиял </a:t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 бледном небосклоне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Над полюсом,</a:t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прекрасен и далек</a:t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76" y="285728"/>
            <a:ext cx="2643206" cy="264320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214818"/>
            <a:ext cx="2381261" cy="178593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14313" y="428625"/>
            <a:ext cx="692943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Загадка.</a:t>
            </a:r>
          </a:p>
          <a:p>
            <a:pPr algn="l">
              <a:defRPr/>
            </a:pP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 медведица - с ребёнком,</a:t>
            </a:r>
          </a:p>
          <a:p>
            <a:pPr algn="l">
              <a:defRPr/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Добрым, славным медвежонком.</a:t>
            </a:r>
          </a:p>
          <a:p>
            <a:pPr algn="l">
              <a:defRPr/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Рядом с мамой светиться,</a:t>
            </a:r>
          </a:p>
          <a:p>
            <a:pPr algn="l">
              <a:defRPr/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Малая 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Планеты Солнечной системы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71670" y="1214422"/>
            <a:ext cx="5357850" cy="5286412"/>
          </a:xfr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28662" y="214290"/>
            <a:ext cx="7429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142984"/>
            <a:ext cx="8858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1.</a:t>
            </a:r>
          </a:p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Правильно составить расположение планет солнечной системы, начиная от солнца </a:t>
            </a:r>
          </a:p>
          <a:p>
            <a:pPr eaLnBrk="0" hangingPunct="0"/>
            <a:endParaRPr lang="ru-RU" dirty="0">
              <a:solidFill>
                <a:schemeClr val="bg1"/>
              </a:solidFill>
            </a:endParaRPr>
          </a:p>
          <a:p>
            <a:pPr eaLnBrk="0" hangingPunct="0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886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2.</a:t>
            </a:r>
          </a:p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Расположить по возрастанию объемов планет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571876"/>
            <a:ext cx="8715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3.</a:t>
            </a:r>
          </a:p>
          <a:p>
            <a:pPr eaLnBrk="0" hangingPunct="0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спутник, какой планете принадлежит?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714884"/>
            <a:ext cx="850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4.</a:t>
            </a:r>
          </a:p>
          <a:p>
            <a:pPr eaLnBrk="0" hangingPunct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Соотнесите количество спутников к планетам.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28662" y="214290"/>
            <a:ext cx="7429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14313" y="785813"/>
            <a:ext cx="571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 smtClean="0"/>
              <a:t>: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5.Ответить на вопросы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auto">
          <a:xfrm>
            <a:off x="2071688" y="2214563"/>
            <a:ext cx="54292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Что такое "Большой взрыв"?</a:t>
            </a:r>
          </a:p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Какой радиус Солнца?</a:t>
            </a:r>
          </a:p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Расстояние от Земли до Солнца?</a:t>
            </a:r>
          </a:p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Какая скорость света?</a:t>
            </a:r>
          </a:p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 Что такое эклиптика?</a:t>
            </a:r>
          </a:p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6) На Луне есть океан… чего?</a:t>
            </a:r>
          </a:p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7) Какой самый большой телескоп?</a:t>
            </a:r>
          </a:p>
          <a:p>
            <a:pPr indent="449263" algn="just"/>
            <a:r>
              <a:rPr lang="ru-RU" sz="2400" b="1" dirty="0">
                <a:solidFill>
                  <a:srgbClr val="39DDF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8) Кто был первым космонавтом?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Национальное управление США по аэронавтике и исследованию космического пространства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357554" y="1142984"/>
            <a:ext cx="578644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Деятельность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Космические исследования</a:t>
            </a:r>
          </a:p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Девиз компании: «Во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благо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всех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(For the Benefit of All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Дата основания - 29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июля 1958 года</a:t>
            </a:r>
          </a:p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Прежние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названия - «Национальный  консультативный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комитет по </a:t>
            </a:r>
          </a:p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Аэронавтике»,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3 марта 1915 года</a:t>
            </a:r>
          </a:p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Расположение - Вашингтон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(округ Колумбия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 (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США)</a:t>
            </a:r>
          </a:p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Продукция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Mercury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Gemini Apollo Skylab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Apollo-Soyuz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Shuttle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indent="450850" eaLnBrk="0" hangingPunct="0">
              <a:lnSpc>
                <a:spcPct val="150000"/>
              </a:lnSpc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Число сотрудников	17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900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Сайтwww.nasa.gov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6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357826"/>
          </a:xfr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42910" y="5429264"/>
            <a:ext cx="77152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фотография Земли, сделанная со спутника </a:t>
            </a: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NASA</a:t>
            </a:r>
          </a:p>
          <a:p>
            <a:pPr algn="ctr" eaLnBrk="0" hangingPunct="0"/>
            <a:endParaRPr lang="ru-RU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429264"/>
          </a:xfrm>
        </p:spPr>
      </p:pic>
      <p:sp>
        <p:nvSpPr>
          <p:cNvPr id="5" name="Прямоугольник 4"/>
          <p:cNvSpPr/>
          <p:nvPr/>
        </p:nvSpPr>
        <p:spPr>
          <a:xfrm>
            <a:off x="3286116" y="5715016"/>
            <a:ext cx="26432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бомбардировка Луны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6715140" cy="6858000"/>
          </a:xfrm>
        </p:spPr>
      </p:pic>
      <p:pic>
        <p:nvPicPr>
          <p:cNvPr id="5" name="Picture 9" descr="02"/>
          <p:cNvPicPr>
            <a:picLocks noChangeAspect="1" noChangeArrowheads="1"/>
          </p:cNvPicPr>
          <p:nvPr/>
        </p:nvPicPr>
        <p:blipFill>
          <a:blip r:embed="rId3"/>
          <a:srcRect l="28217" t="15044" r="22675" b="11363"/>
          <a:stretch>
            <a:fillRect/>
          </a:stretch>
        </p:blipFill>
        <p:spPr>
          <a:xfrm>
            <a:off x="6715141" y="3000372"/>
            <a:ext cx="2428860" cy="38576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29250" y="0"/>
            <a:ext cx="37147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О, сколько нам открытий чудных</a:t>
            </a:r>
            <a:b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Готовят просвещенья дух,</a:t>
            </a:r>
            <a:b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опыт, сын ошибок трудных,</a:t>
            </a:r>
            <a:b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гений, парадоксов друг</a:t>
            </a:r>
            <a:b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(А.С.Пушкин)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572140"/>
          </a:xfrm>
        </p:spPr>
      </p:pic>
      <p:sp>
        <p:nvSpPr>
          <p:cNvPr id="5" name="Прямоугольник 4"/>
          <p:cNvSpPr/>
          <p:nvPr/>
        </p:nvSpPr>
        <p:spPr>
          <a:xfrm>
            <a:off x="2143108" y="5857892"/>
            <a:ext cx="5688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tabLst>
                <a:tab pos="1104900" algn="l"/>
              </a:tabLst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Плутон на снимке NASA</a:t>
            </a:r>
            <a:endParaRPr lang="ru-RU" sz="3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357826"/>
          </a:xfr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071670" y="5643578"/>
            <a:ext cx="57864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tabLst>
                <a:tab pos="1104900" algn="l"/>
              </a:tabLst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телескоп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NASA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Хаббл</a:t>
            </a:r>
            <a:endParaRPr lang="en-US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357826"/>
          </a:xfr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13" y="5857875"/>
            <a:ext cx="88356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Плюющийся спутник Сатурна – </a:t>
            </a:r>
            <a:r>
              <a:rPr lang="ru-RU" sz="3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Энцелад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42" y="0"/>
            <a:ext cx="5500726" cy="6857999"/>
          </a:xfr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57438" y="285750"/>
            <a:ext cx="42282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tabLst>
                <a:tab pos="1362075" algn="l"/>
              </a:tabLst>
            </a:pPr>
            <a:r>
              <a:rPr lang="ru-RU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Космическая рука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1500174"/>
            <a:ext cx="4857784" cy="4714908"/>
          </a:xfrm>
          <a:ln w="28575">
            <a:solidFill>
              <a:srgbClr val="0070C0"/>
            </a:solidFill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357686" y="214290"/>
            <a:ext cx="4471987" cy="11398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Марсе есть запасы воды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3357562" cy="34290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3857625" y="4071938"/>
            <a:ext cx="457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Гигантская черная дыра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00100" y="428604"/>
            <a:ext cx="51126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5786454"/>
            <a:ext cx="2714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апрель 2011г.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00063" y="285750"/>
            <a:ext cx="84296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Космос это мир в целом, миропорядок, упорядоченная Вселенная в противоположность хаосу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4929198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Астрономы из США обнаружили с помощью приборов странный шум, исходящий из глубин Вселенной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4000"/>
          <p:cNvPicPr>
            <a:picLocks noChangeAspect="1" noChangeArrowheads="1"/>
          </p:cNvPicPr>
          <p:nvPr/>
        </p:nvPicPr>
        <p:blipFill>
          <a:blip r:embed="rId2"/>
          <a:srcRect b="6992"/>
          <a:stretch>
            <a:fillRect/>
          </a:stretch>
        </p:blipFill>
        <p:spPr bwMode="auto">
          <a:xfrm>
            <a:off x="357158" y="714356"/>
            <a:ext cx="5857916" cy="5857916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12" y="357166"/>
            <a:ext cx="3214678" cy="935038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Земля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215074" y="1785926"/>
            <a:ext cx="2928926" cy="457203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Диаметр 12756 км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Масса 5,98*10</a:t>
            </a:r>
            <a:r>
              <a:rPr kumimoji="0" lang="ru-RU" sz="22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24 </a:t>
            </a: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кг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Плотность 5510 г/м</a:t>
            </a:r>
            <a:r>
              <a:rPr kumimoji="0" lang="ru-RU" sz="22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</a:t>
            </a:r>
            <a:endParaRPr kumimoji="0" lang="ru-RU" sz="2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Период вращения 23 ч 56 мин 4,1 сек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Среднее расстояние от Солнца 1 а.е. (149,6 млн. км)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Период обращения 365,26 суток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Эксцентриситет орбиты 0,017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715008" cy="6858000"/>
          </a:xfrm>
        </p:spPr>
      </p:pic>
      <p:pic>
        <p:nvPicPr>
          <p:cNvPr id="5" name="Picture 9" descr="02"/>
          <p:cNvPicPr>
            <a:picLocks noChangeAspect="1" noChangeArrowheads="1"/>
          </p:cNvPicPr>
          <p:nvPr/>
        </p:nvPicPr>
        <p:blipFill>
          <a:blip r:embed="rId3"/>
          <a:srcRect l="28217" t="15044" r="22675" b="11363"/>
          <a:stretch>
            <a:fillRect/>
          </a:stretch>
        </p:blipFill>
        <p:spPr>
          <a:xfrm>
            <a:off x="5715008" y="0"/>
            <a:ext cx="2571768" cy="4357688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9" y="4357688"/>
            <a:ext cx="3428992" cy="25003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lvl="1">
              <a:buNone/>
              <a:defRPr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Созвездием называется участок небесной сферы, границы которого определены специальным решением Международного астрономического союза (МАС). </a:t>
            </a:r>
          </a:p>
          <a:p>
            <a:pPr lvl="1">
              <a:buNone/>
              <a:defRPr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Всего на небесной сфере 88 созвездий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57166"/>
            <a:ext cx="3143272" cy="235268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1428750"/>
            <a:ext cx="880745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Загадка.</a:t>
            </a:r>
          </a:p>
          <a:p>
            <a:pPr algn="l">
              <a:defRPr/>
            </a:pP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Чистый небосвод прекрасен,</a:t>
            </a: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 небо существует много басен,</a:t>
            </a: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Вам соврать мне не дадут,</a:t>
            </a: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Будто звери там живут.</a:t>
            </a: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в России хищный зверь,</a:t>
            </a: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Глянь, на небе он теперь,</a:t>
            </a: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Ясной ночью светиться</a:t>
            </a:r>
          </a:p>
          <a:p>
            <a:pPr algn="l"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Большая 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ама космос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мама космос</Template>
  <TotalTime>96</TotalTime>
  <Words>386</Words>
  <Application>Microsoft Office PowerPoint</Application>
  <PresentationFormat>Экран (4:3)</PresentationFormat>
  <Paragraphs>80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мама космос</vt:lpstr>
      <vt:lpstr>Презентация PowerPoint</vt:lpstr>
      <vt:lpstr>Презентация PowerPoint</vt:lpstr>
      <vt:lpstr>Презентация PowerPoint</vt:lpstr>
      <vt:lpstr>Презентация PowerPoint</vt:lpstr>
      <vt:lpstr>Земля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Франческо Петрарка (итал.поэт  1304-1374)</vt:lpstr>
      <vt:lpstr>Презентация PowerPoint</vt:lpstr>
      <vt:lpstr>Презентация PowerPoint</vt:lpstr>
      <vt:lpstr>Планеты Солнечной системы</vt:lpstr>
      <vt:lpstr>Презентация PowerPoint</vt:lpstr>
      <vt:lpstr>Презентация PowerPoint</vt:lpstr>
      <vt:lpstr>Национальное управление США по аэронавтике и исследованию космического пространства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Марсе есть запасы воды</vt:lpstr>
      <vt:lpstr>Презентация PowerPoint</vt:lpstr>
      <vt:lpstr>Презентация PowerPoint</vt:lpstr>
    </vt:vector>
  </TitlesOfParts>
  <Company>HomeLab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edu_usr</cp:lastModifiedBy>
  <cp:revision>14</cp:revision>
  <dcterms:created xsi:type="dcterms:W3CDTF">2011-05-29T15:24:11Z</dcterms:created>
  <dcterms:modified xsi:type="dcterms:W3CDTF">2015-03-13T16:06:35Z</dcterms:modified>
</cp:coreProperties>
</file>