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6" r:id="rId22"/>
    <p:sldId id="26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3" autoAdjust="0"/>
    <p:restoredTop sz="94659" autoAdjust="0"/>
  </p:normalViewPr>
  <p:slideViewPr>
    <p:cSldViewPr>
      <p:cViewPr varScale="1">
        <p:scale>
          <a:sx n="65" d="100"/>
          <a:sy n="65" d="100"/>
        </p:scale>
        <p:origin x="-96" y="-7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2609850"/>
          </a:xfr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  <a:contourClr>
                <a:srgbClr val="FFFFFF"/>
              </a:contourClr>
            </a:sp3d>
          </a:bodyPr>
          <a:lstStyle>
            <a:lvl1pPr algn="ctr">
              <a:defRPr lang="en-US" sz="5800" dirty="0" smtClean="0">
                <a:ln w="9525">
                  <a:noFill/>
                </a:ln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967089"/>
          </a:xfrm>
        </p:spPr>
        <p:txBody>
          <a:bodyPr>
            <a:normAutofit/>
          </a:bodyPr>
          <a:lstStyle>
            <a:lvl1pPr marL="0" indent="0" algn="ctr">
              <a:buNone/>
              <a:defRPr lang="en-US" sz="3000" b="0">
                <a:solidFill>
                  <a:schemeClr val="tx2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8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8EB12444-B9F4-4C58-A6E4-290871D9D4D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9" name="Rectangl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DE6FE5FD-128E-455D-8417-CA4EEE4507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Rectangle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12444-B9F4-4C58-A6E4-290871D9D4D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FE5FD-128E-455D-8417-CA4EEE450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12444-B9F4-4C58-A6E4-290871D9D4D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FE5FD-128E-455D-8417-CA4EEE450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12444-B9F4-4C58-A6E4-290871D9D4D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FE5FD-128E-455D-8417-CA4EEE450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22313" y="2685391"/>
            <a:ext cx="7772400" cy="3112843"/>
          </a:xfrm>
        </p:spPr>
        <p:txBody>
          <a:bodyPr anchor="t">
            <a:normAutofit/>
          </a:bodyPr>
          <a:lstStyle>
            <a:lvl1pPr algn="ctr">
              <a:buNone/>
              <a:defRPr lang="en-US" sz="6000" b="1" dirty="0">
                <a:solidFill>
                  <a:schemeClr val="tx2">
                    <a:shade val="85000"/>
                    <a:satMod val="1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22313" y="1128932"/>
            <a:ext cx="7772400" cy="1509712"/>
          </a:xfrm>
        </p:spPr>
        <p:txBody>
          <a:bodyPr anchor="b">
            <a:normAutofit/>
          </a:bodyPr>
          <a:lstStyle>
            <a:lvl1pPr algn="ctr">
              <a:buNone/>
              <a:defRPr lang="en-US" sz="24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12444-B9F4-4C58-A6E4-290871D9D4D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FE5FD-128E-455D-8417-CA4EEE450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12444-B9F4-4C58-A6E4-290871D9D4D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FE5FD-128E-455D-8417-CA4EEE450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12444-B9F4-4C58-A6E4-290871D9D4D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FE5FD-128E-455D-8417-CA4EEE450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12444-B9F4-4C58-A6E4-290871D9D4D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FE5FD-128E-455D-8417-CA4EEE450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12444-B9F4-4C58-A6E4-290871D9D4D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FE5FD-128E-455D-8417-CA4EEE450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ctr">
              <a:defRPr sz="24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12444-B9F4-4C58-A6E4-290871D9D4D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FE5FD-128E-455D-8417-CA4EEE450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7729" y="1062637"/>
            <a:ext cx="4599432" cy="3977640"/>
          </a:xfrm>
          <a:prstGeom prst="rect">
            <a:avLst/>
          </a:prstGeom>
          <a:solidFill>
            <a:schemeClr val="tx2">
              <a:shade val="15000"/>
            </a:schemeClr>
          </a:solidFill>
          <a:ln w="63500">
            <a:noFill/>
            <a:miter lim="800000"/>
          </a:ln>
          <a:effectLst>
            <a:outerShdw blurRad="63500" dist="25400" dir="7200000" algn="t" rotWithShape="0">
              <a:prstClr val="black">
                <a:alpha val="45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45720" rIns="45720" rtlCol="0" anchor="ctr">
            <a:normAutofit/>
          </a:bodyPr>
          <a:lstStyle/>
          <a:p>
            <a:pPr marL="0" indent="-274320" algn="l"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0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514536" y="4343400"/>
            <a:ext cx="3048000" cy="709858"/>
          </a:xfrm>
        </p:spPr>
        <p:txBody>
          <a:bodyPr anchor="t">
            <a:noAutofit/>
          </a:bodyPr>
          <a:lstStyle>
            <a:lvl1pPr algn="l">
              <a:buNone/>
              <a:defRPr sz="22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739645" y="1222657"/>
            <a:ext cx="4575601" cy="3657600"/>
          </a:xfrm>
          <a:solidFill>
            <a:schemeClr val="tx2">
              <a:shade val="75000"/>
            </a:schemeClr>
          </a:solidFill>
          <a:ln w="63500">
            <a:noFill/>
            <a:miter lim="800000"/>
          </a:ln>
          <a:effec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>
            <a:lvl1pPr>
              <a:buNone/>
              <a:defRPr sz="3200"/>
            </a:lvl1pPr>
          </a:lstStyle>
          <a:p>
            <a:r>
              <a:rPr lang="ru-RU" sz="2000" smtClean="0"/>
              <a:t>Вставка рисунка</a:t>
            </a:r>
            <a:endParaRPr lang="en-US" sz="200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514536" y="1371600"/>
            <a:ext cx="3044952" cy="2930086"/>
          </a:xfrm>
        </p:spPr>
        <p:txBody>
          <a:bodyPr bIns="0" anchor="b">
            <a:normAutofit/>
          </a:bodyPr>
          <a:lstStyle>
            <a:lvl1pPr marL="0" marR="0" indent="0" algn="l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12444-B9F4-4C58-A6E4-290871D9D4D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FE5FD-128E-455D-8417-CA4EEE450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Rectangle 1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45720" rIns="4572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8EB12444-B9F4-4C58-A6E4-290871D9D4D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anchor="b" anchorCtr="0"/>
          <a:lstStyle>
            <a:lvl1pPr algn="ct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endParaRPr lang="ru-RU"/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 algn="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DE6FE5FD-128E-455D-8417-CA4EEE450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defPPr>
        <a:defRPr sz="4400">
          <a:solidFill>
            <a:schemeClr val="tx2">
              <a:shade val="85000"/>
              <a:satMod val="150000"/>
            </a:schemeClr>
          </a:solidFill>
          <a:latin typeface="+mj-lt"/>
          <a:ea typeface="+mj-ea"/>
          <a:cs typeface="+mj-cs"/>
        </a:defRPr>
      </a:defPPr>
      <a:lvl1pPr algn="ctr" eaLnBrk="1" hangingPunct="1">
        <a:buNone/>
        <a:defRPr lang="en-US" sz="4800" b="1" strike="noStrike" kern="1200" baseline="0" dirty="0" smtClean="0">
          <a:solidFill>
            <a:schemeClr val="tx2">
              <a:shade val="85000"/>
              <a:satMod val="150000"/>
            </a:schemeClr>
          </a:solidFill>
          <a:effectLst>
            <a:outerShdw blurRad="63500" dist="38100" dir="8220000" algn="tl" rotWithShape="0">
              <a:srgbClr val="000000">
                <a:alpha val="30000"/>
              </a:srgbClr>
            </a:outerShdw>
          </a:effectLst>
          <a:latin typeface="+mj-lt"/>
          <a:ea typeface="+mj-lt"/>
          <a:cs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indent="-274320" algn="l" eaLnBrk="1" hangingPunct="1">
        <a:buClr>
          <a:schemeClr val="accent1"/>
        </a:buClr>
        <a:buSzPct val="80000"/>
        <a:buFont typeface="Wingdings 2" pitchFamily="18" charset="2"/>
        <a:buChar char="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557784" indent="-228600" algn="l" eaLnBrk="1" hangingPunct="1">
        <a:buClr>
          <a:schemeClr val="tx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813816" indent="-228600" algn="l" eaLnBrk="1" hangingPunct="1">
        <a:buClr>
          <a:schemeClr val="accent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069848" indent="-228600" algn="l" eaLnBrk="1" hangingPunct="1">
        <a:buClr>
          <a:schemeClr val="tx2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1316736" indent="-228600" algn="l" eaLnBrk="1" hangingPunct="1">
        <a:buClr>
          <a:schemeClr val="accent1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1572768" indent="-228600" algn="l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1819656" indent="-228600" algn="l" eaLnBrk="1" hangingPunct="1">
        <a:buClr>
          <a:schemeClr val="accent1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066544" indent="-228600" algn="l" eaLnBrk="1" hangingPunct="1">
        <a:buClr>
          <a:schemeClr val="tx2"/>
        </a:buClr>
        <a:buFont typeface="Wingdings 2" pitchFamily="18" charset="2"/>
        <a:buChar char=""/>
        <a:defRPr sz="1600" baseline="0">
          <a:latin typeface="+mn-lt"/>
        </a:defRPr>
      </a:lvl8pPr>
      <a:lvl9pPr marL="2313432" indent="-228600" algn="l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house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 11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483768" y="1340768"/>
            <a:ext cx="7632848" cy="1143000"/>
          </a:xfrm>
          <a:prstGeom prst="rect">
            <a:avLst/>
          </a:prstGeo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delicious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63500" dist="38100" dir="822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123728" y="2348880"/>
            <a:ext cx="7632848" cy="1143000"/>
          </a:xfrm>
          <a:prstGeom prst="rect">
            <a:avLst/>
          </a:prstGeo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hungry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63500" dist="38100" dir="822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  <p:pic>
        <p:nvPicPr>
          <p:cNvPr id="34818" name="Picture 2" descr="http://t0.gstatic.com/images?q=tbn:ANd9GcS-VD2YDODGRTkKxG5DOSG-istC5Z4fTsIeLzwD-Xs0n1kdznZG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97398"/>
            <a:ext cx="3384376" cy="3460602"/>
          </a:xfrm>
          <a:prstGeom prst="rect">
            <a:avLst/>
          </a:prstGeom>
          <a:noFill/>
        </p:spPr>
      </p:pic>
      <p:sp>
        <p:nvSpPr>
          <p:cNvPr id="34820" name="AutoShape 4" descr="https://lrinspire.files.wordpress.com/2014/12/lochin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2" name="AutoShape 6" descr="https://lrinspire.files.wordpress.com/2014/12/lochin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4" name="AutoShape 8" descr="https://lrinspire.files.wordpress.com/2014/12/lochin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6" name="AutoShape 10" descr="https://cdn3.iconfinder.com/data/icons/cat-force/256/cat_hungry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 descr="cat_hungr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16632"/>
            <a:ext cx="3024336" cy="3024336"/>
          </a:xfrm>
          <a:prstGeom prst="rect">
            <a:avLst/>
          </a:prstGeom>
        </p:spPr>
      </p:pic>
      <p:sp>
        <p:nvSpPr>
          <p:cNvPr id="34828" name="AutoShape 12" descr="https://cdn3.iconfinder.com/data/icons/cat-force/256/cat_hungry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46945E-18 6.58108E-6 C -0.00573 0.01041 -0.00521 0.02406 -0.00781 0.03632 C -0.01076 0.0502 -0.01371 0.06593 -0.01857 0.07889 C -0.03142 0.11312 -0.02378 0.08814 -0.03298 0.12168 C -0.03507 0.12954 -0.03975 0.13579 -0.04184 0.14366 C -0.04896 0.16933 -0.05573 0.1957 -0.06319 0.22115 C -0.06614 0.23109 -0.07083 0.23965 -0.07378 0.2496 C -0.0783 0.2651 -0.08125 0.28175 -0.08455 0.29748 C -0.08593 0.31298 -0.08472 0.30373 -0.08941 0.32478 L -0.08941 0.32478 C -0.0908 0.33704 -0.0908 0.3493 -0.09427 0.36087 C -0.09548 0.3722 -0.09913 0.38284 -0.10295 0.39325 C -0.10468 0.40435 -0.10955 0.41407 -0.11458 0.42309 C -0.11649 0.43258 -0.121 0.44229 -0.12725 0.44761 C -0.12951 0.45247 -0.12864 0.45016 -0.13021 0.45409 " pathEditMode="relative" ptsTypes="f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49294E-7 C -0.00399 -0.00532 -0.00816 -0.01041 -0.0118 -0.01665 C -0.0151 -0.02221 -0.01805 -0.02891 -0.0217 -0.03308 C -0.03576 -0.04996 -0.05121 -0.05852 -0.06406 -0.08258 C -0.07291 -0.099 -0.08038 -0.12214 -0.08802 -0.14319 C -0.09218 -0.15498 -0.1 -0.16447 -0.10243 -0.17789 " pathEditMode="relative" rAng="0" ptsTypes="fffff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" y="-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Big and Small 大 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0"/>
            <a:ext cx="7272808" cy="438446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877272"/>
            <a:ext cx="3178696" cy="864096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tx1"/>
                </a:solidFill>
              </a:rPr>
              <a:t>big</a:t>
            </a:r>
            <a:endParaRPr lang="ru-RU" sz="9600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491880" y="5777880"/>
            <a:ext cx="3178696" cy="1080120"/>
          </a:xfrm>
          <a:prstGeom prst="rect">
            <a:avLst/>
          </a:prstGeo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small</a:t>
            </a:r>
            <a:endParaRPr kumimoji="0" lang="ru-RU" sz="9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63500" dist="38100" dir="822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56176" y="5777880"/>
            <a:ext cx="3178696" cy="1080120"/>
          </a:xfrm>
          <a:prstGeom prst="rect">
            <a:avLst/>
          </a:prstGeo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tiny</a:t>
            </a:r>
            <a:endParaRPr kumimoji="0" lang="ru-RU" sz="9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63500" dist="38100" dir="822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  <p:pic>
        <p:nvPicPr>
          <p:cNvPr id="7" name="Picture 2" descr="Big and Small 大 小"/>
          <p:cNvPicPr>
            <a:picLocks noChangeAspect="1" noChangeArrowheads="1"/>
          </p:cNvPicPr>
          <p:nvPr/>
        </p:nvPicPr>
        <p:blipFill>
          <a:blip r:embed="rId2" cstate="print"/>
          <a:srcRect l="6815" t="2469" r="42690" b="12129"/>
          <a:stretch>
            <a:fillRect/>
          </a:stretch>
        </p:blipFill>
        <p:spPr bwMode="auto">
          <a:xfrm>
            <a:off x="7308304" y="3140968"/>
            <a:ext cx="1224136" cy="1248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4221088"/>
            <a:ext cx="4464496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tx1"/>
                </a:solidFill>
              </a:rPr>
              <a:t>modern</a:t>
            </a:r>
            <a:endParaRPr lang="ru-RU" sz="9600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83568" y="3501008"/>
            <a:ext cx="3178696" cy="1143000"/>
          </a:xfrm>
          <a:prstGeom prst="rect">
            <a:avLst/>
          </a:prstGeo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old</a:t>
            </a:r>
            <a:endParaRPr kumimoji="0" lang="ru-RU" sz="9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63500" dist="38100" dir="822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  <p:pic>
        <p:nvPicPr>
          <p:cNvPr id="27650" name="Picture 2" descr="http://activerain.trulia.com/image_store/uploads/1/5/4/8/9/ar13354077819845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03648"/>
            <a:ext cx="3784836" cy="5688632"/>
          </a:xfrm>
          <a:prstGeom prst="rect">
            <a:avLst/>
          </a:prstGeom>
          <a:noFill/>
        </p:spPr>
      </p:pic>
      <p:pic>
        <p:nvPicPr>
          <p:cNvPr id="27652" name="Picture 4" descr="http://thumbs.dreamstime.com/z/finished-construction-new-modern-house-49620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24326"/>
            <a:ext cx="3275856" cy="3768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4" name="Picture 6" descr="http://2.bp.blogspot.com/-ivl_oKfRP9Y/TvBUmrCIw0I/AAAAAAAAAag/c9NzDxfIld0/s1600/boring-xm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2714625" cy="3619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3789040"/>
            <a:ext cx="5976664" cy="1143000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chemeClr val="tx1"/>
                </a:solidFill>
              </a:rPr>
              <a:t>interesting</a:t>
            </a:r>
            <a:endParaRPr lang="ru-RU" sz="8000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5445224"/>
            <a:ext cx="4248472" cy="1143000"/>
          </a:xfrm>
          <a:prstGeom prst="rect">
            <a:avLst/>
          </a:prstGeo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boring</a:t>
            </a:r>
            <a:endParaRPr kumimoji="0" lang="ru-RU" sz="9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63500" dist="38100" dir="822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  <p:pic>
        <p:nvPicPr>
          <p:cNvPr id="27656" name="Picture 8" descr="http://pad1.whstatic.com/images/thumb/0/05/Be-Exciting-Step-12.jpg/670px-Be-Exciting-Step-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404664"/>
            <a:ext cx="4220269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2708920"/>
            <a:ext cx="5976664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tx1"/>
                </a:solidFill>
              </a:rPr>
              <a:t>noisy</a:t>
            </a:r>
            <a:endParaRPr lang="ru-RU" sz="9600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3573016"/>
            <a:ext cx="3178696" cy="1143000"/>
          </a:xfrm>
          <a:prstGeom prst="rect">
            <a:avLst/>
          </a:prstGeo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quiet</a:t>
            </a:r>
            <a:endParaRPr kumimoji="0" lang="ru-RU" sz="9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63500" dist="38100" dir="822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  <p:pic>
        <p:nvPicPr>
          <p:cNvPr id="29698" name="Picture 2" descr="http://i1031.photobucket.com/albums/y372/paramitopia/blog/6a00d834539bb769e20115722441ae970b-pi_zps6f4830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630" y="116632"/>
            <a:ext cx="4846636" cy="2376264"/>
          </a:xfrm>
          <a:prstGeom prst="rect">
            <a:avLst/>
          </a:prstGeom>
          <a:noFill/>
        </p:spPr>
      </p:pic>
      <p:pic>
        <p:nvPicPr>
          <p:cNvPr id="29700" name="Picture 4" descr="http://www.auburn.edu/~mam0093/be-quiet-shhh-shh-shhhh-silence-please-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88640"/>
            <a:ext cx="2341392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05064"/>
            <a:ext cx="5976664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tx1"/>
                </a:solidFill>
              </a:rPr>
              <a:t>exciting</a:t>
            </a:r>
            <a:endParaRPr lang="ru-RU" sz="9600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44008" y="5589240"/>
            <a:ext cx="4392488" cy="1143000"/>
          </a:xfrm>
          <a:prstGeom prst="rect">
            <a:avLst/>
          </a:prstGeo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funny</a:t>
            </a:r>
            <a:endParaRPr kumimoji="0" lang="ru-RU" sz="9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63500" dist="38100" dir="822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  <p:pic>
        <p:nvPicPr>
          <p:cNvPr id="30722" name="Picture 2" descr="http://t3.gstatic.com/images?q=tbn:ANd9GcQxozdFObXyX-Cz5UBLdIRQQosbBDOYYFcGW18aboDUpWcLyFx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2520280" cy="3470335"/>
          </a:xfrm>
          <a:prstGeom prst="rect">
            <a:avLst/>
          </a:prstGeom>
          <a:noFill/>
        </p:spPr>
      </p:pic>
      <p:pic>
        <p:nvPicPr>
          <p:cNvPr id="30724" name="Picture 4" descr="http://images.clipartpanda.com/funny-clip-art-funny-ape1303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9624" y="1772816"/>
            <a:ext cx="3384376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00608" y="4365104"/>
            <a:ext cx="5976664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tx1"/>
                </a:solidFill>
              </a:rPr>
              <a:t>cold</a:t>
            </a:r>
            <a:endParaRPr lang="ru-RU" sz="9600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148064" y="4149080"/>
            <a:ext cx="4392488" cy="1143000"/>
          </a:xfrm>
          <a:prstGeom prst="rect">
            <a:avLst/>
          </a:prstGeo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silly</a:t>
            </a:r>
            <a:endParaRPr kumimoji="0" lang="ru-RU" sz="9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63500" dist="38100" dir="822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  <p:pic>
        <p:nvPicPr>
          <p:cNvPr id="31746" name="Picture 2" descr="http://hashaha.com/wp-content/uploads/2014/12/col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2914650" cy="3810000"/>
          </a:xfrm>
          <a:prstGeom prst="rect">
            <a:avLst/>
          </a:prstGeom>
          <a:noFill/>
        </p:spPr>
      </p:pic>
      <p:pic>
        <p:nvPicPr>
          <p:cNvPr id="31748" name="Picture 4" descr="http://thumbs.dreamstime.com/z/little-girl-making-silly-face-279338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0294" y="0"/>
            <a:ext cx="3543706" cy="3789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420888"/>
            <a:ext cx="5976664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tx1"/>
                </a:solidFill>
              </a:rPr>
              <a:t>beautiful</a:t>
            </a:r>
            <a:endParaRPr lang="ru-RU" sz="9600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771800" y="5229200"/>
            <a:ext cx="5112568" cy="1143000"/>
          </a:xfrm>
          <a:prstGeom prst="rect">
            <a:avLst/>
          </a:prstGeo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colourful</a:t>
            </a:r>
            <a:endParaRPr kumimoji="0" lang="ru-RU" sz="9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63500" dist="38100" dir="822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  <p:pic>
        <p:nvPicPr>
          <p:cNvPr id="32770" name="Picture 2" descr="http://dokity.com/wp-content/uploads/2015/02/beautiful-pink-flower-bouquet-clip-art-on-home-garden-with-beautiful-rose-bouquet-clip-art-collection-flowers-photo-galle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05500" y="0"/>
            <a:ext cx="3238500" cy="2857500"/>
          </a:xfrm>
          <a:prstGeom prst="rect">
            <a:avLst/>
          </a:prstGeom>
          <a:noFill/>
        </p:spPr>
      </p:pic>
      <p:pic>
        <p:nvPicPr>
          <p:cNvPr id="32772" name="Picture 4" descr="http://www.acclaimimages.com/_gallery/_images_n300/0110-0910-1914-0539_cute_colourful_cartoon_c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00500"/>
            <a:ext cx="2733675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thumbs.dreamstime.com/x/comfortable-chair-59219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068960" cy="306896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483768" y="1340768"/>
            <a:ext cx="7632848" cy="1143000"/>
          </a:xfrm>
          <a:prstGeom prst="rect">
            <a:avLst/>
          </a:prstGeo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comfortable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63500" dist="38100" dir="822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  <p:pic>
        <p:nvPicPr>
          <p:cNvPr id="33796" name="Picture 4" descr="http://thumbs.dreamstime.com/x/aquarium-fish-vector-illustration-cartoon-small-concept-uncomfortable-position-340998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420888"/>
            <a:ext cx="3810000" cy="3276601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-252536" y="5373216"/>
            <a:ext cx="7632848" cy="1143000"/>
          </a:xfrm>
          <a:prstGeom prst="rect">
            <a:avLst/>
          </a:prstGeo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uncomfortable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63500" dist="38100" dir="822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555776" y="4581128"/>
            <a:ext cx="7632848" cy="1143000"/>
          </a:xfrm>
          <a:prstGeom prst="rect">
            <a:avLst/>
          </a:prstGeo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delicious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63500" dist="38100" dir="822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123728" y="980728"/>
            <a:ext cx="7632848" cy="1143000"/>
          </a:xfrm>
          <a:prstGeom prst="rect">
            <a:avLst/>
          </a:prstGeo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hungry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63500" dist="38100" dir="822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  <p:pic>
        <p:nvPicPr>
          <p:cNvPr id="34818" name="Picture 2" descr="http://t0.gstatic.com/images?q=tbn:ANd9GcS-VD2YDODGRTkKxG5DOSG-istC5Z4fTsIeLzwD-Xs0n1kdznZG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97398"/>
            <a:ext cx="3384376" cy="3460602"/>
          </a:xfrm>
          <a:prstGeom prst="rect">
            <a:avLst/>
          </a:prstGeom>
          <a:noFill/>
        </p:spPr>
      </p:pic>
      <p:sp>
        <p:nvSpPr>
          <p:cNvPr id="34820" name="AutoShape 4" descr="https://lrinspire.files.wordpress.com/2014/12/lochin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2" name="AutoShape 6" descr="https://lrinspire.files.wordpress.com/2014/12/lochin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4" name="AutoShape 8" descr="https://lrinspire.files.wordpress.com/2014/12/lochin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6" name="AutoShape 10" descr="https://cdn3.iconfinder.com/data/icons/cat-force/256/cat_hungry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 descr="cat_hungr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16632"/>
            <a:ext cx="3024336" cy="3024336"/>
          </a:xfrm>
          <a:prstGeom prst="rect">
            <a:avLst/>
          </a:prstGeom>
        </p:spPr>
      </p:pic>
      <p:sp>
        <p:nvSpPr>
          <p:cNvPr id="34828" name="AutoShape 12" descr="https://cdn3.iconfinder.com/data/icons/cat-force/256/cat_hungry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Big and Small 大 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0"/>
            <a:ext cx="7272808" cy="438446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5805264"/>
            <a:ext cx="3178696" cy="864096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tx1"/>
                </a:solidFill>
              </a:rPr>
              <a:t>big</a:t>
            </a:r>
            <a:endParaRPr lang="ru-RU" sz="9600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79512" y="5777880"/>
            <a:ext cx="3178696" cy="1080120"/>
          </a:xfrm>
          <a:prstGeom prst="rect">
            <a:avLst/>
          </a:prstGeo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small</a:t>
            </a:r>
            <a:endParaRPr kumimoji="0" lang="ru-RU" sz="9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63500" dist="38100" dir="822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56176" y="5777880"/>
            <a:ext cx="3178696" cy="1080120"/>
          </a:xfrm>
          <a:prstGeom prst="rect">
            <a:avLst/>
          </a:prstGeo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tiny</a:t>
            </a:r>
            <a:endParaRPr kumimoji="0" lang="ru-RU" sz="9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63500" dist="38100" dir="822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  <p:pic>
        <p:nvPicPr>
          <p:cNvPr id="7" name="Picture 2" descr="Big and Small 大 小"/>
          <p:cNvPicPr>
            <a:picLocks noChangeAspect="1" noChangeArrowheads="1"/>
          </p:cNvPicPr>
          <p:nvPr/>
        </p:nvPicPr>
        <p:blipFill>
          <a:blip r:embed="rId2" cstate="print"/>
          <a:srcRect l="6815" t="2469" r="42690" b="12129"/>
          <a:stretch>
            <a:fillRect/>
          </a:stretch>
        </p:blipFill>
        <p:spPr bwMode="auto">
          <a:xfrm>
            <a:off x="7308304" y="3140968"/>
            <a:ext cx="1224136" cy="1248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5.26024E-6 C 0.02917 0.00601 0.06875 -0.00672 0.09705 -0.01805 C 0.13421 -0.03309 0.17153 -0.04535 0.20382 -0.07634 C 0.22744 -0.09901 0.24914 -0.12538 0.27084 -0.15129 C 0.29341 -0.17812 0.31233 -0.21028 0.33681 -0.2341 C 0.34202 -0.23919 0.34844 -0.23781 0.35435 -0.24058 C 0.35764 -0.2422 0.36077 -0.24451 0.36407 -0.2459 C 0.36511 -0.24636 0.36598 -0.2466 0.36702 -0.24706 C 0.37188 -0.24914 0.37171 -0.24983 0.37761 -0.25492 C 0.37865 -0.25585 0.38056 -0.25747 0.38056 -0.25747 C 0.38421 -0.26718 0.38907 -0.27597 0.3941 -0.28453 C 0.39514 -0.28962 0.39705 -0.29517 0.39705 -0.30026 " pathEditMode="relative" ptsTypes="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3604E-6 C 0.00521 -0.0236 -0.01667 -0.05783 -0.02813 -0.0738 C -0.03854 -0.08837 -0.05104 -0.10341 -0.0632 -0.1152 C -0.07014 -0.12191 -0.07813 -0.12677 -0.08455 -0.13463 C -0.09827 -0.15129 -0.1132 -0.1654 -0.12813 -0.17974 C -0.1441 -0.19524 -0.16129 -0.20657 -0.17674 -0.22254 C -0.1816 -0.23294 -0.18403 -0.24428 -0.18837 -0.25492 C -0.19254 -0.26533 -0.19757 -0.27412 -0.20295 -0.28337 C -0.2092 -0.29401 -0.20399 -0.28846 -0.20972 -0.29378 C -0.21042 -0.29494 -0.21163 -0.29748 -0.21163 -0.29748 " pathEditMode="relative" ptsTypes="fffffffff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2.10502E-7 C -0.00018 -0.01273 0.00451 -0.08073 -0.00782 -0.10618 C -0.01251 -0.14157 -0.00869 -0.11057 -0.00869 -0.20056 " pathEditMode="relative" ptsTypes="ff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6" name="Picture 6" descr="http://thumbs.dreamstime.com/t/vector-image-two-brightly-colored-semi-detached-houses-apartments-385631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27912" y="4541910"/>
            <a:ext cx="2316088" cy="2316090"/>
          </a:xfrm>
          <a:prstGeom prst="rect">
            <a:avLst/>
          </a:prstGeom>
          <a:noFill/>
        </p:spPr>
      </p:pic>
      <p:pic>
        <p:nvPicPr>
          <p:cNvPr id="35844" name="Picture 4" descr="http://thumbs.dreamstime.com/x/multi-storey-house-73024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627784" cy="2627784"/>
          </a:xfrm>
          <a:prstGeom prst="rect">
            <a:avLst/>
          </a:prstGeom>
          <a:noFill/>
        </p:spPr>
      </p:pic>
      <p:pic>
        <p:nvPicPr>
          <p:cNvPr id="35842" name="Picture 2" descr="http://previews.123rf.com/images/sannare/sannare1012/sannare101200049/8506883-model-of-three-dimensions-family-house-Stock-Vector-house-home-cotta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60290" y="0"/>
            <a:ext cx="3083710" cy="27089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80928"/>
            <a:ext cx="3250704" cy="85496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cottage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03848" y="2924944"/>
            <a:ext cx="5112568" cy="85496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b" anchorCtr="0">
            <a:normAutofit fontScale="85000" lnSpcReduction="10000"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multi-storey building</a:t>
            </a: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>
                <a:outerShdw blurRad="63500" dist="38100" dir="822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1520" y="3573016"/>
            <a:ext cx="4968552" cy="85496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b" anchorCtr="0">
            <a:normAutofit fontScale="85000" lnSpcReduction="10000"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semi-detached house </a:t>
            </a: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>
                <a:outerShdw blurRad="63500" dist="38100" dir="822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220072" y="3717032"/>
            <a:ext cx="4067944" cy="85496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b" anchorCtr="0">
            <a:normAutofit fontScale="92500"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terraced house</a:t>
            </a: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>
                <a:outerShdw blurRad="63500" dist="38100" dir="822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915816" y="4437112"/>
            <a:ext cx="3672408" cy="85496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bungalow</a:t>
            </a: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>
                <a:outerShdw blurRad="63500" dist="38100" dir="822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  <p:pic>
        <p:nvPicPr>
          <p:cNvPr id="35848" name="Picture 8" descr="http://blogs.independent.co.uk/wp-content/uploads/2012/05/terraced+house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861966"/>
            <a:ext cx="2791655" cy="1996034"/>
          </a:xfrm>
          <a:prstGeom prst="rect">
            <a:avLst/>
          </a:prstGeom>
          <a:noFill/>
        </p:spPr>
      </p:pic>
      <p:pic>
        <p:nvPicPr>
          <p:cNvPr id="35850" name="Picture 10" descr="http://previews.123rf.com/images/iimages/iimages1211/iimages121100896/16237164-illustration-of-a-house-on-a-white-background-Stock-Vector-house-clipart-hom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5856" y="2348880"/>
            <a:ext cx="2591668" cy="20713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1.52672E-6 C 0.0144 -0.00162 0.02656 -0.00532 0.04062 -0.00764 C 0.07361 -0.02082 0.10798 -0.03123 0.13975 -0.04904 C 0.14704 -0.05321 0.15433 -0.05691 0.16111 -0.062 C 0.16458 -0.06454 0.16805 -0.06755 0.1717 -0.06986 C 0.19704 -0.08536 0.22343 -0.09716 0.24843 -0.11381 C 0.25538 -0.11844 0.26232 -0.12283 0.26892 -0.12815 C 0.27204 -0.1307 0.27517 -0.13347 0.27847 -0.13579 C 0.28645 -0.14134 0.29513 -0.14504 0.30277 -0.15129 C 0.31788 -0.16378 0.33281 -0.18136 0.34947 -0.19015 C 0.35642 -0.19963 0.35242 -0.19732 0.36006 -0.19917 C 0.3644 -0.20195 0.36631 -0.20495 0.37083 -0.20703 C 0.38263 -0.21259 0.39548 -0.21467 0.40763 -0.2186 C 0.41197 -0.21999 0.41475 -0.22369 0.41926 -0.22508 C 0.42986 -0.22808 0.44079 -0.22855 0.45138 -0.23155 C 0.45746 -0.23687 0.4644 -0.23826 0.4717 -0.23919 C 0.47656 -0.2415 0.48124 -0.24405 0.48628 -0.24566 C 0.48958 -0.2489 0.49722 -0.25492 0.50086 -0.25607 C 0.50433 -0.25839 0.50607 -0.26047 0.50867 -0.26394 " pathEditMode="relative" ptsTypes="ffffffffffffffffff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11959E-6 C -0.01285 0.00601 -0.03819 -0.01041 -0.05052 -0.01666 C -0.07986 -0.03169 -0.10937 -0.04696 -0.1408 -0.05159 C -0.18125 -0.06454 -0.2217 -0.06662 -0.26302 -0.06986 C -0.26666 -0.07171 -0.27014 -0.07333 -0.27378 -0.07495 C -0.27778 -0.08027 -0.28142 -0.08304 -0.28646 -0.08651 C -0.29166 -0.09392 -0.3033 -0.10363 -0.31059 -0.10733 C -0.31371 -0.11103 -0.31614 -0.11127 -0.32031 -0.11242 C -0.32309 -0.11589 -0.32153 -0.11497 -0.32517 -0.11497 " pathEditMode="relative" ptsTypes="ffffffff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6.05598E-6 C 0.00209 0.00971 0.00799 0.01596 0.01181 0.02451 C 0.0132 0.03053 0.01424 0.03446 0.01754 0.03886 C 0.0198 0.04649 0.02361 0.05389 0.0283 0.05944 C 0.03021 0.07147 0.02848 0.06338 0.03785 0.08142 C 0.04375 0.09275 0.04827 0.10594 0.05348 0.11774 C 0.06059 0.13347 0.05608 0.12005 0.06407 0.13578 C 0.06997 0.14711 0.07535 0.16007 0.08073 0.1721 C 0.08299 0.17742 0.08646 0.18158 0.08941 0.18621 C 0.09532 0.19569 0.10035 0.20749 0.10591 0.21744 C 0.12414 0.25005 0.14532 0.27989 0.16893 0.30534 C 0.17622 0.31297 0.18507 0.3169 0.19323 0.32199 C 0.20278 0.32801 0.21372 0.33888 0.22431 0.34142 C 0.23073 0.34582 0.23855 0.34744 0.24566 0.34929 C 0.25174 0.3486 0.25851 0.35045 0.26407 0.34674 C 0.26771 0.34443 0.27014 0.34142 0.27292 0.33772 C 0.27361 0.3368 0.27483 0.33495 0.27483 0.33495 " pathEditMode="relative" ptsTypes="ffffffffffffffff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60236E-6 C -0.01632 0.00578 -0.0283 0.01018 -0.04618 0.01411 C -0.05642 0.02452 -0.04653 0.0155 -0.06858 0.02128 C -0.08299 0.02521 -0.09757 0.03169 -0.11198 0.03631 C -0.16962 0.07518 -0.22882 0.09877 -0.28576 0.1448 C -0.3066 0.16169 -0.32726 0.17927 -0.34774 0.19616 C -0.36684 0.21189 -0.38333 0.23247 -0.40313 0.23965 C -0.43316 0.26324 -0.46719 0.25792 -0.49792 0.25792 " pathEditMode="relative" rAng="0" ptsTypes="fffffff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9" y="1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2987824" cy="280076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400" dirty="0" smtClean="0"/>
              <a:t>big</a:t>
            </a:r>
          </a:p>
          <a:p>
            <a:r>
              <a:rPr lang="en-US" sz="4400" dirty="0" smtClean="0"/>
              <a:t>modern</a:t>
            </a:r>
          </a:p>
          <a:p>
            <a:r>
              <a:rPr lang="en-US" sz="4400" dirty="0" err="1" smtClean="0"/>
              <a:t>interestingold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516216" y="0"/>
            <a:ext cx="2448272" cy="280076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400" dirty="0" smtClean="0"/>
              <a:t>small</a:t>
            </a:r>
          </a:p>
          <a:p>
            <a:r>
              <a:rPr lang="en-US" sz="4400" dirty="0" err="1" smtClean="0"/>
              <a:t>colourful</a:t>
            </a:r>
            <a:endParaRPr lang="en-US" sz="4400" dirty="0" smtClean="0"/>
          </a:p>
          <a:p>
            <a:r>
              <a:rPr lang="en-US" sz="4400" dirty="0" smtClean="0"/>
              <a:t>quiet</a:t>
            </a:r>
          </a:p>
          <a:p>
            <a:r>
              <a:rPr lang="en-US" sz="4400" dirty="0" smtClean="0"/>
              <a:t>beautiful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3068960"/>
            <a:ext cx="8784976" cy="280076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400" dirty="0" smtClean="0"/>
              <a:t>This is my house. It is________. It is________. My kitchen is________. My living room is______. My bedroom is________.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0"/>
            <a:ext cx="3240360" cy="280076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4400" dirty="0" smtClean="0"/>
              <a:t>noisy</a:t>
            </a:r>
          </a:p>
          <a:p>
            <a:r>
              <a:rPr lang="en-US" sz="4400" dirty="0" smtClean="0"/>
              <a:t>cold</a:t>
            </a:r>
          </a:p>
          <a:p>
            <a:r>
              <a:rPr lang="en-US" sz="4400" dirty="0" smtClean="0"/>
              <a:t>tiny</a:t>
            </a:r>
          </a:p>
          <a:p>
            <a:r>
              <a:rPr lang="en-US" sz="4400" dirty="0" smtClean="0"/>
              <a:t>comfortable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4509120"/>
            <a:ext cx="4464496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tx1"/>
                </a:solidFill>
              </a:rPr>
              <a:t>modern</a:t>
            </a:r>
            <a:endParaRPr lang="ru-RU" sz="9600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131840" y="5589240"/>
            <a:ext cx="3178696" cy="1143000"/>
          </a:xfrm>
          <a:prstGeom prst="rect">
            <a:avLst/>
          </a:prstGeo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old</a:t>
            </a:r>
            <a:endParaRPr kumimoji="0" lang="ru-RU" sz="9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63500" dist="38100" dir="822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  <p:pic>
        <p:nvPicPr>
          <p:cNvPr id="27650" name="Picture 2" descr="http://activerain.trulia.com/image_store/uploads/1/5/4/8/9/ar13354077819845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03648"/>
            <a:ext cx="3784836" cy="5688632"/>
          </a:xfrm>
          <a:prstGeom prst="rect">
            <a:avLst/>
          </a:prstGeom>
          <a:noFill/>
        </p:spPr>
      </p:pic>
      <p:pic>
        <p:nvPicPr>
          <p:cNvPr id="27652" name="Picture 4" descr="http://thumbs.dreamstime.com/z/finished-construction-new-modern-house-49620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24326"/>
            <a:ext cx="3275856" cy="3768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 -0.08444 C 0.10521 -0.08189 0.10782 -0.08605 0.11268 -0.08837 C 0.11528 -0.09091 0.11736 -0.09508 0.12049 -0.096 C 0.12691 -0.09785 0.13386 -0.0997 0.13993 -0.10248 C 0.14618 -0.10525 0.15 -0.10896 0.15643 -0.11034 C 0.15764 -0.1115 0.15886 -0.11312 0.16025 -0.11404 C 0.16111 -0.11474 0.16233 -0.11474 0.1632 -0.11543 C 0.16736 -0.11913 0.17049 -0.12469 0.17483 -0.12839 C 0.18091 -0.14088 0.17049 -0.12052 0.1816 -0.13741 C 0.1882 -0.14759 0.17622 -0.13533 0.18542 -0.14388 C 0.18698 -0.14689 0.1915 -0.15429 0.19427 -0.15429 " pathEditMode="relative" ptsTypes="ffffffffff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5.43604E-7 C -0.0125 0.00485 -0.00851 0.00231 -0.03108 0.00115 C -0.0415 -0.00301 -0.04983 -0.00764 -0.05834 -0.01689 C -0.07084 -0.0502 -0.09532 -0.09831 -0.12136 -0.1152 C -0.14844 -0.13255 -0.17969 -0.13602 -0.20869 -0.1462 C -0.21858 -0.14967 -0.22674 -0.15707 -0.23594 -0.1617 C -0.25261 -0.17026 -0.27066 -0.17419 -0.28837 -0.1772 C -0.3007 -0.18228 -0.3125 -0.18737 -0.32327 -0.19663 C -0.32587 -0.20195 -0.32553 -0.20634 -0.32726 -0.21212 C -0.3283 -0.21583 -0.32987 -0.21906 -0.33108 -0.22253 C -0.33143 -0.22369 -0.33698 -0.23618 -0.33698 -0.23688 " pathEditMode="relative" ptsTypes="ffffffffff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4" name="Picture 6" descr="http://2.bp.blogspot.com/-ivl_oKfRP9Y/TvBUmrCIw0I/AAAAAAAAAag/c9NzDxfIld0/s1600/boring-xm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2714625" cy="3619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97152"/>
            <a:ext cx="5976664" cy="1143000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chemeClr val="tx1"/>
                </a:solidFill>
              </a:rPr>
              <a:t>interesting</a:t>
            </a:r>
            <a:endParaRPr lang="ru-RU" sz="8000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716016" y="5715000"/>
            <a:ext cx="4248472" cy="1143000"/>
          </a:xfrm>
          <a:prstGeom prst="rect">
            <a:avLst/>
          </a:prstGeo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boring</a:t>
            </a:r>
            <a:endParaRPr kumimoji="0" lang="ru-RU" sz="9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63500" dist="38100" dir="822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  <p:pic>
        <p:nvPicPr>
          <p:cNvPr id="27656" name="Picture 8" descr="http://pad1.whstatic.com/images/thumb/0/05/Be-Exciting-Step-12.jpg/670px-Be-Exciting-Step-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404664"/>
            <a:ext cx="4220269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51608E-7 C 0.00347 -0.00047 0.00712 -3.51608E-7 0.01059 -0.00139 C 0.01441 -0.00278 0.01806 -0.0074 0.02222 -0.00902 C 0.03681 -0.02221 0.05469 -0.03192 0.07084 -0.04141 C 0.08143 -0.04742 0.09132 -0.05552 0.10278 -0.0583 C 0.10868 -0.06223 0.11563 -0.06362 0.12031 -0.06986 C 0.12309 -0.07356 0.1257 -0.07726 0.12899 -0.08027 C 0.13386 -0.08467 0.14202 -0.08837 0.14653 -0.09438 C 0.14774 -0.096 0.14844 -0.09808 0.14948 -0.0997 C 0.15035 -0.10109 0.15139 -0.10225 0.15243 -0.1034 C 0.15278 -0.10479 0.1533 -0.10595 0.1533 -0.10734 C 0.1533 -0.10942 0.15243 -0.11381 0.15243 -0.11381 " pathEditMode="relative" ptsTypes="fffffffffff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66782E-6 C -0.00365 0.00162 -0.00469 0.00324 -0.00677 0.00764 C -0.02118 -0.00416 -0.04046 -0.00763 -0.05625 -0.01573 C -0.06997 -0.0229 -0.08247 -0.03423 -0.09514 -0.04418 C -0.10816 -0.05436 -0.12552 -0.06454 -0.13785 -0.07263 C -0.17448 -0.09692 -0.21025 -0.12399 -0.24757 -0.14619 C -0.28438 -0.16817 -0.32171 -0.18945 -0.35816 -0.21235 C -0.3698 -0.21952 -0.38195 -0.22484 -0.39323 -0.23294 C -0.41546 -0.2489 -0.43907 -0.26185 -0.46216 -0.27573 C -0.47118 -0.28105 -0.47813 -0.29007 -0.48733 -0.29493 C -0.49132 -0.30025 -0.49601 -0.30303 -0.5 -0.30789 C -0.50122 -0.31367 -0.50365 -0.31806 -0.50677 -0.32223 " pathEditMode="relative" ptsTypes="fffffffffff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509120"/>
            <a:ext cx="5976664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tx1"/>
                </a:solidFill>
              </a:rPr>
              <a:t>noisy</a:t>
            </a:r>
            <a:endParaRPr lang="ru-RU" sz="9600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131840" y="5589240"/>
            <a:ext cx="3178696" cy="1143000"/>
          </a:xfrm>
          <a:prstGeom prst="rect">
            <a:avLst/>
          </a:prstGeo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quiet</a:t>
            </a:r>
            <a:endParaRPr kumimoji="0" lang="ru-RU" sz="9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63500" dist="38100" dir="822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  <p:pic>
        <p:nvPicPr>
          <p:cNvPr id="29698" name="Picture 2" descr="http://i1031.photobucket.com/albums/y372/paramitopia/blog/6a00d834539bb769e20115722441ae970b-pi_zps6f4830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630" y="116632"/>
            <a:ext cx="4846636" cy="2376264"/>
          </a:xfrm>
          <a:prstGeom prst="rect">
            <a:avLst/>
          </a:prstGeom>
          <a:noFill/>
        </p:spPr>
      </p:pic>
      <p:pic>
        <p:nvPicPr>
          <p:cNvPr id="29700" name="Picture 4" descr="http://www.auburn.edu/~mam0093/be-quiet-shhh-shh-shhhh-silence-please-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88640"/>
            <a:ext cx="2341392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7.33056E-6 C 0.00781 -0.00163 0.01389 -0.0044 0.02136 -0.00648 C 0.02674 -0.01597 0.02274 -0.01088 0.03594 -0.01689 C 0.03924 -0.01828 0.05243 -0.02915 0.05538 -0.03239 C 0.08299 -0.06316 0.11111 -0.09346 0.13976 -0.12284 C 0.15295 -0.13649 0.16493 -0.15106 0.17674 -0.16679 C 0.17882 -0.16956 0.18212 -0.17442 0.18351 -0.1772 C 0.18594 -0.18182 0.19028 -0.19154 0.19028 -0.19154 C 0.19149 -0.19663 0.19323 -0.20172 0.19323 -0.20704 " pathEditMode="relative" ptsTypes="ffffffff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07125E-7 C -0.00226 -0.01111 -0.01215 -0.0118 -0.01858 -0.01805 C -0.02952 -0.02846 -0.03941 -0.03308 -0.05243 -0.04002 C -0.07934 -0.05413 -0.10573 -0.06963 -0.13212 -0.08536 C -0.15018 -0.096 -0.15052 -0.093 -0.17101 -0.10988 C -0.19011 -0.12561 -0.20764 -0.14227 -0.22535 -0.16054 C -0.22726 -0.16262 -0.22899 -0.16494 -0.23108 -0.16702 C -0.23299 -0.16887 -0.23507 -0.17026 -0.23698 -0.17211 C -0.23993 -0.17488 -0.24271 -0.17812 -0.24566 -0.18113 C -0.24705 -0.18252 -0.24965 -0.18506 -0.24965 -0.18506 C -0.25347 -0.19269 -0.25521 -0.20264 -0.26129 -0.20819 C -0.26459 -0.2112 -0.26823 -0.21374 -0.27101 -0.21745 C -0.27518 -0.223 -0.27743 -0.22832 -0.28264 -0.23156 C -0.28715 -0.24382 -0.28125 -0.22947 -0.28837 -0.24058 C -0.29063 -0.24405 -0.29219 -0.24867 -0.29427 -0.25238 C -0.29549 -0.25746 -0.29809 -0.26024 -0.3 -0.26533 C -0.30104 -0.26811 -0.30104 -0.27181 -0.30399 -0.27296 C -0.30608 -0.27389 -0.30851 -0.27296 -0.31077 -0.27296 " pathEditMode="relative" ptsTypes="fffffffffffffffff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509120"/>
            <a:ext cx="5976664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tx1"/>
                </a:solidFill>
              </a:rPr>
              <a:t>exciting</a:t>
            </a:r>
            <a:endParaRPr lang="ru-RU" sz="9600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131840" y="5589240"/>
            <a:ext cx="4392488" cy="1143000"/>
          </a:xfrm>
          <a:prstGeom prst="rect">
            <a:avLst/>
          </a:prstGeo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funny</a:t>
            </a:r>
            <a:endParaRPr kumimoji="0" lang="ru-RU" sz="9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63500" dist="38100" dir="822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  <p:pic>
        <p:nvPicPr>
          <p:cNvPr id="30722" name="Picture 2" descr="http://t3.gstatic.com/images?q=tbn:ANd9GcQxozdFObXyX-Cz5UBLdIRQQosbBDOYYFcGW18aboDUpWcLyFx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2520280" cy="3470335"/>
          </a:xfrm>
          <a:prstGeom prst="rect">
            <a:avLst/>
          </a:prstGeom>
          <a:noFill/>
        </p:spPr>
      </p:pic>
      <p:pic>
        <p:nvPicPr>
          <p:cNvPr id="30724" name="Picture 4" descr="http://images.clipartpanda.com/funny-clip-art-funny-ape1303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60648"/>
            <a:ext cx="3384376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-3.75202E-6 C -0.00468 -0.00972 -0.01093 -0.01157 -0.01926 -0.01295 C -0.04148 -0.02244 -0.06457 -0.02868 -0.08628 -0.04025 C -0.09635 -0.04557 -0.10503 -0.05297 -0.1144 -0.05968 C -0.1401 -0.07772 -0.167 -0.09253 -0.19409 -0.10618 C -0.21423 -0.11635 -0.23402 -0.12815 -0.25433 -0.13717 C -0.26075 -0.13995 -0.26718 -0.14272 -0.27378 -0.14504 C -0.27655 -0.14619 -0.28246 -0.14758 -0.28246 -0.14758 " pathEditMode="relative" ptsTypes="fffffff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6.5857E-6 C 0.00139 -0.00602 0.00469 -0.00672 0.00677 -0.01296 C 0.01146 -0.02638 0.0059 -0.01481 0.01059 -0.02985 C 0.01423 -0.04141 0.0184 -0.05136 0.02135 -0.06339 C 0.02517 -0.07866 0.02604 -0.09531 0.02708 -0.11127 C 0.02743 -0.16471 0.02812 -0.21814 0.02812 -0.27158 " pathEditMode="relative" ptsTypes="fffff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509120"/>
            <a:ext cx="5976664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tx1"/>
                </a:solidFill>
              </a:rPr>
              <a:t>cold</a:t>
            </a:r>
            <a:endParaRPr lang="ru-RU" sz="9600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131840" y="5589240"/>
            <a:ext cx="4392488" cy="1143000"/>
          </a:xfrm>
          <a:prstGeom prst="rect">
            <a:avLst/>
          </a:prstGeo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silly</a:t>
            </a:r>
            <a:endParaRPr kumimoji="0" lang="ru-RU" sz="9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63500" dist="38100" dir="822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  <p:pic>
        <p:nvPicPr>
          <p:cNvPr id="31746" name="Picture 2" descr="http://hashaha.com/wp-content/uploads/2014/12/col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2914650" cy="3810000"/>
          </a:xfrm>
          <a:prstGeom prst="rect">
            <a:avLst/>
          </a:prstGeom>
          <a:noFill/>
        </p:spPr>
      </p:pic>
      <p:pic>
        <p:nvPicPr>
          <p:cNvPr id="31748" name="Picture 4" descr="http://thumbs.dreamstime.com/z/little-girl-making-silly-face-279338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0294" y="0"/>
            <a:ext cx="3543706" cy="3789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5.82697E-6 C -0.00694 -0.00093 -0.01562 -0.00024 -0.02222 -0.0051 C -0.02899 -0.00995 -0.02343 -0.00857 -0.03107 -0.01296 C -0.03854 -0.01736 -0.03107 -0.00972 -0.03975 -0.01689 C -0.05173 -0.02661 -0.04323 -0.02291 -0.05139 -0.02592 C -0.0684 -0.03933 -0.08593 -0.05252 -0.10486 -0.05946 C -0.1118 -0.062 -0.11996 -0.06709 -0.12708 -0.06732 C -0.13871 -0.06778 -0.15052 -0.06802 -0.16215 -0.06848 C -0.17222 -0.07357 -0.15677 -0.06501 -0.16701 -0.0738 C -0.17048 -0.07681 -0.1776 -0.07727 -0.18159 -0.07889 C -0.18802 -0.08166 -0.19305 -0.08398 -0.2 -0.08398 " pathEditMode="relative" ptsTypes="ffffffffff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5.10988E-6 C 0.00885 -0.00115 0.01649 -0.00439 0.02517 -0.00647 C 0.03923 -0.01387 0.05156 -0.02243 0.06406 -0.03353 C 0.07587 -0.04417 0.08507 -0.06499 0.09323 -0.08003 C 0.09878 -0.09021 0.10173 -0.10177 0.10868 -0.11102 C 0.11788 -0.12328 0.10173 -0.1027 0.11354 -0.11635 C 0.11562 -0.11866 0.11944 -0.12398 0.11944 -0.12398 C 0.12083 -0.12999 0.12552 -0.13277 0.12812 -0.13832 C 0.12934 -0.14087 0.13003 -0.14341 0.13108 -0.14595 C 0.13281 -0.14989 0.13489 -0.15382 0.1368 -0.15775 C 0.13923 -0.16284 0.14375 -0.17325 0.14375 -0.17325 C 0.14496 -0.18227 0.14392 -0.17695 0.14566 -0.18366 C 0.14601 -0.18482 0.14653 -0.18736 0.14653 -0.18736 " pathEditMode="relative" ptsTypes="ffffffffffffA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420888"/>
            <a:ext cx="5976664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tx1"/>
                </a:solidFill>
              </a:rPr>
              <a:t>beautiful</a:t>
            </a:r>
            <a:endParaRPr lang="ru-RU" sz="9600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27584" y="1196752"/>
            <a:ext cx="5112568" cy="1143000"/>
          </a:xfrm>
          <a:prstGeom prst="rect">
            <a:avLst/>
          </a:prstGeo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colourful</a:t>
            </a:r>
            <a:endParaRPr kumimoji="0" lang="ru-RU" sz="9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63500" dist="38100" dir="822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  <p:pic>
        <p:nvPicPr>
          <p:cNvPr id="32770" name="Picture 2" descr="http://dokity.com/wp-content/uploads/2015/02/beautiful-pink-flower-bouquet-clip-art-on-home-garden-with-beautiful-rose-bouquet-clip-art-collection-flowers-photo-galle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05500" y="0"/>
            <a:ext cx="3238500" cy="2857500"/>
          </a:xfrm>
          <a:prstGeom prst="rect">
            <a:avLst/>
          </a:prstGeom>
          <a:noFill/>
        </p:spPr>
      </p:pic>
      <p:pic>
        <p:nvPicPr>
          <p:cNvPr id="32772" name="Picture 4" descr="http://www.acclaimimages.com/_gallery/_images_n300/0110-0910-1914-0539_cute_colourful_cartoon_c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00500"/>
            <a:ext cx="2733675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418E-6 C -0.00816 0.00717 -0.01059 0.01504 -0.01719 0.02267 C -0.02136 0.03401 -0.02535 0.04442 -0.02813 0.05598 C -0.02639 0.11404 -0.02431 0.17742 0.01111 0.2341 C 0.03993 0.28036 0.07517 0.32593 0.10451 0.37197 C 0.1191 0.39533 0.13021 0.41869 0.14635 0.44182 C 0.15295 0.45108 0.15399 0.4594 0.16354 0.46866 C 0.17118 0.48554 0.19184 0.49618 0.21996 0.5059 C 0.22239 0.50798 0.22951 0.5133 0.2342 0.514 C 0.23767 0.51469 0.24548 0.51261 0.24548 0.51284 " pathEditMode="relative" rAng="0" ptsTypes="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" y="2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thumbs.dreamstime.com/x/comfortable-chair-59219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068960" cy="306896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483768" y="1340768"/>
            <a:ext cx="7632848" cy="1143000"/>
          </a:xfrm>
          <a:prstGeom prst="rect">
            <a:avLst/>
          </a:prstGeo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comfortable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63500" dist="38100" dir="822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  <p:pic>
        <p:nvPicPr>
          <p:cNvPr id="33796" name="Picture 4" descr="http://thumbs.dreamstime.com/x/aquarium-fish-vector-illustration-cartoon-small-concept-uncomfortable-position-340998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3581399"/>
            <a:ext cx="3810000" cy="3276601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2123728" y="2348880"/>
            <a:ext cx="7632848" cy="1143000"/>
          </a:xfrm>
          <a:prstGeom prst="rect">
            <a:avLst/>
          </a:prstGeo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uncomfortable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63500" dist="38100" dir="822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097 0.10733 C -0.1467 0.11497 -0.15416 0.12052 -0.16041 0.12792 C -0.17048 0.14018 -0.16319 0.13463 -0.171 0.13972 C -0.17291 0.14296 -0.17517 0.1455 -0.17691 0.14874 C -0.18559 0.16563 -0.17864 0.15776 -0.18663 0.16563 C -0.19427 0.18298 -0.19722 0.19986 -0.19913 0.21999 C -0.20017 0.24659 -0.19705 0.27759 -0.20208 0.30257 C -0.20416 0.32431 -0.20225 0.31598 -0.2059 0.32848 C -0.20625 0.34883 -0.20694 0.36896 -0.20694 0.38931 " pathEditMode="relative" ptsTypes="ffffffff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Human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Human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Human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28100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>
              <a:srgbClr val="000000">
                <a:alpha val="40000"/>
              </a:srgbClr>
            </a:outerShdw>
          </a:effectLst>
          <a:scene3d>
            <a:camera prst="perspective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>
            <a:tint val="100000"/>
          </a:schemeClr>
        </a:solidFill>
        <a:gradFill flip="none" rotWithShape="1">
          <a:gsLst>
            <a:gs pos="0">
              <a:schemeClr val="phClr">
                <a:tint val="85000"/>
                <a:satMod val="275000"/>
              </a:schemeClr>
            </a:gs>
            <a:gs pos="3000">
              <a:schemeClr val="phClr">
                <a:tint val="87000"/>
                <a:satMod val="275000"/>
              </a:schemeClr>
            </a:gs>
            <a:gs pos="10000">
              <a:schemeClr val="phClr">
                <a:tint val="90000"/>
                <a:satMod val="275000"/>
              </a:schemeClr>
            </a:gs>
            <a:gs pos="70000">
              <a:schemeClr val="phClr">
                <a:shade val="38000"/>
                <a:satMod val="275000"/>
              </a:schemeClr>
            </a:gs>
            <a:gs pos="90000">
              <a:schemeClr val="phClr">
                <a:shade val="25000"/>
                <a:satMod val="300000"/>
              </a:schemeClr>
            </a:gs>
            <a:gs pos="100000">
              <a:schemeClr val="phClr">
                <a:shade val="22000"/>
                <a:satMod val="300000"/>
              </a:schemeClr>
            </a:gs>
          </a:gsLst>
          <a:path path="circle">
            <a:fillToRect l="60000" t="-3300" b="200000"/>
          </a:path>
          <a:tileRect/>
        </a:gradFill>
        <a:gradFill rotWithShape="1">
          <a:gsLst>
            <a:gs pos="0">
              <a:schemeClr val="phClr">
                <a:tint val="57000"/>
                <a:satMod val="400000"/>
              </a:schemeClr>
            </a:gs>
            <a:gs pos="100000">
              <a:schemeClr val="phClr">
                <a:tint val="87000"/>
                <a:shade val="40000"/>
                <a:satMod val="5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Human</Template>
  <TotalTime>64</TotalTime>
  <Words>85</Words>
  <Application>Microsoft Office PowerPoint</Application>
  <PresentationFormat>Экран (4:3)</PresentationFormat>
  <Paragraphs>57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Human</vt:lpstr>
      <vt:lpstr>My house</vt:lpstr>
      <vt:lpstr>big</vt:lpstr>
      <vt:lpstr>modern</vt:lpstr>
      <vt:lpstr>interesting</vt:lpstr>
      <vt:lpstr>noisy</vt:lpstr>
      <vt:lpstr>exciting</vt:lpstr>
      <vt:lpstr>cold</vt:lpstr>
      <vt:lpstr>beautiful</vt:lpstr>
      <vt:lpstr>Слайд 9</vt:lpstr>
      <vt:lpstr>Слайд 10</vt:lpstr>
      <vt:lpstr>big</vt:lpstr>
      <vt:lpstr>modern</vt:lpstr>
      <vt:lpstr>interesting</vt:lpstr>
      <vt:lpstr>noisy</vt:lpstr>
      <vt:lpstr>exciting</vt:lpstr>
      <vt:lpstr>cold</vt:lpstr>
      <vt:lpstr>beautiful</vt:lpstr>
      <vt:lpstr>Слайд 18</vt:lpstr>
      <vt:lpstr>Слайд 19</vt:lpstr>
      <vt:lpstr>cottage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zaj4enochek</dc:creator>
  <cp:lastModifiedBy>zaj4enochek</cp:lastModifiedBy>
  <cp:revision>8</cp:revision>
  <dcterms:created xsi:type="dcterms:W3CDTF">2015-03-03T16:37:38Z</dcterms:created>
  <dcterms:modified xsi:type="dcterms:W3CDTF">2015-03-14T14:53:55Z</dcterms:modified>
</cp:coreProperties>
</file>