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0" r:id="rId2"/>
    <p:sldId id="257" r:id="rId3"/>
    <p:sldId id="293" r:id="rId4"/>
    <p:sldId id="287" r:id="rId5"/>
    <p:sldId id="292" r:id="rId6"/>
    <p:sldId id="271" r:id="rId7"/>
    <p:sldId id="272" r:id="rId8"/>
    <p:sldId id="273" r:id="rId9"/>
    <p:sldId id="278" r:id="rId10"/>
    <p:sldId id="294" r:id="rId11"/>
    <p:sldId id="279" r:id="rId12"/>
    <p:sldId id="295" r:id="rId13"/>
    <p:sldId id="28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1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6907E-E92E-4C40-B62B-1B02529FA4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B5FE6-D957-464B-AED7-6B0436647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F557DA6-A716-4FEB-8AB7-881441DC179B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208823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Проект </a:t>
            </a:r>
            <a:r>
              <a:rPr lang="ru-RU" sz="5400" dirty="0" smtClean="0">
                <a:solidFill>
                  <a:schemeClr val="tx1"/>
                </a:solidFill>
              </a:rPr>
              <a:t/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>на </a:t>
            </a:r>
            <a:r>
              <a:rPr lang="ru-RU" sz="5400" dirty="0" smtClean="0">
                <a:solidFill>
                  <a:schemeClr val="tx1"/>
                </a:solidFill>
              </a:rPr>
              <a:t>тему </a:t>
            </a:r>
            <a:r>
              <a:rPr lang="ru-RU" sz="5400" dirty="0" smtClean="0">
                <a:solidFill>
                  <a:schemeClr val="tx1"/>
                </a:solidFill>
              </a:rPr>
              <a:t/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>«</a:t>
            </a:r>
            <a:r>
              <a:rPr lang="ru-RU" sz="5400" dirty="0" smtClean="0">
                <a:solidFill>
                  <a:schemeClr val="tx1"/>
                </a:solidFill>
              </a:rPr>
              <a:t>Зимние Олимпийские </a:t>
            </a:r>
            <a:r>
              <a:rPr lang="ru-RU" sz="5400" dirty="0" smtClean="0">
                <a:solidFill>
                  <a:schemeClr val="tx1"/>
                </a:solidFill>
              </a:rPr>
              <a:t>игры </a:t>
            </a:r>
            <a:r>
              <a:rPr lang="ru-RU" sz="5400" dirty="0" smtClean="0">
                <a:solidFill>
                  <a:schemeClr val="tx1"/>
                </a:solidFill>
              </a:rPr>
              <a:t>в Сочи»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Комплекс трамплинов «Русские Горки»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22412"/>
            <a:ext cx="7929618" cy="5121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Центр санного спорта «Санки»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4"/>
            <a:ext cx="8429684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Олимпийские медали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spcBef>
                <a:spcPts val="0"/>
              </a:spcBef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5"/>
            <a:ext cx="9143999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23\Desktop\x_170c1c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5753100" cy="4114800"/>
          </a:xfrm>
          <a:prstGeom prst="rect">
            <a:avLst/>
          </a:prstGeom>
          <a:noFill/>
        </p:spPr>
      </p:pic>
      <p:pic>
        <p:nvPicPr>
          <p:cNvPr id="26627" name="Picture 3" descr="C:\Users\123\Desktop\6C40F71D4DC77A2A1B58FC72295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8050" y="2928934"/>
            <a:ext cx="5695950" cy="3781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ОЛИМПИАДА 2014  г. СОЧИ</a:t>
            </a:r>
            <a:endParaRPr lang="ru-RU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5362" name="Picture 2" descr="C:\Users\123\Desktop\mountains_1600x12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Открытие  Олимпийских игр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72140"/>
            <a:ext cx="7972452" cy="128586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anchor="t">
            <a:normAutofit fontScale="6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Зимние Олимпийские игры 2014 – международное спортивное мероприятие, которое проходит в российском городе Сочи с 7 по 23 февраля 2014 года. На территории России Зимние Олимпийские игры проходят впервые. После завершения Олимпийских игр по традиции будут проведены Зимние </a:t>
            </a:r>
            <a:r>
              <a:rPr lang="ru-RU" dirty="0" err="1" smtClean="0"/>
              <a:t>Паралимпийские</a:t>
            </a:r>
            <a:r>
              <a:rPr lang="ru-RU" dirty="0" smtClean="0"/>
              <a:t> игры 2014.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190609"/>
            <a:ext cx="6643734" cy="431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Биатлон</a:t>
            </a:r>
          </a:p>
          <a:p>
            <a:r>
              <a:rPr lang="ru-RU" dirty="0" smtClean="0"/>
              <a:t>Бобслей: бобслей, скелетон</a:t>
            </a:r>
          </a:p>
          <a:p>
            <a:r>
              <a:rPr lang="ru-RU" dirty="0" smtClean="0"/>
              <a:t>Конькобежный спорт: конькобежный спорт, фигурное катание, шорт-трек</a:t>
            </a:r>
          </a:p>
          <a:p>
            <a:r>
              <a:rPr lang="ru-RU" dirty="0" smtClean="0"/>
              <a:t>Кёрлинг</a:t>
            </a:r>
          </a:p>
          <a:p>
            <a:r>
              <a:rPr lang="ru-RU" dirty="0" smtClean="0"/>
              <a:t>Лыжный спорт: горнолыжный спорт, лыжное двоеборье, лыжные гонки, прыжки на лыжах с трамплина, сноубординг, фристайл</a:t>
            </a:r>
          </a:p>
          <a:p>
            <a:r>
              <a:rPr lang="ru-RU" dirty="0" smtClean="0"/>
              <a:t>Санный спорт</a:t>
            </a:r>
          </a:p>
          <a:p>
            <a:r>
              <a:rPr lang="ru-RU" dirty="0" smtClean="0"/>
              <a:t>Хоккей с шайбой</a:t>
            </a:r>
          </a:p>
          <a:p>
            <a:r>
              <a:rPr lang="ru-RU" dirty="0" smtClean="0"/>
              <a:t>Прыжки на лыжах с трамплина среди женщин</a:t>
            </a:r>
          </a:p>
          <a:p>
            <a:r>
              <a:rPr lang="ru-RU" dirty="0" smtClean="0"/>
              <a:t>Скелетон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  <a:ln>
            <a:solidFill>
              <a:schemeClr val="accent2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Талисманы Сочи-2014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ЛЕОПАРД, БЕЛЫЙ МИШКА, ЗАЙКА — Талисманы Олимпийских Игр в сочи 2014.</a:t>
            </a:r>
          </a:p>
          <a:p>
            <a:endParaRPr lang="ru-RU" dirty="0"/>
          </a:p>
        </p:txBody>
      </p:sp>
      <p:pic>
        <p:nvPicPr>
          <p:cNvPr id="4" name="Рисунок 3" descr="Талисман Олимпийских Игр Сочи 20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571744"/>
            <a:ext cx="440533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ЛЕОПАРД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43494" cy="4972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Горный спасатель-альпинист Леопард живет в кроне огромного дерева, которое растет на самой высокой скале в заснеженных горах Кавказа. Он всегда готов прийти на помощь и не раз спасал расположенную неподалеку деревню от лавин.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Леопард – прекрасный </a:t>
            </a:r>
            <a:r>
              <a:rPr lang="ru-RU" dirty="0" err="1" smtClean="0"/>
              <a:t>сноубордист</a:t>
            </a:r>
            <a:r>
              <a:rPr lang="ru-RU" dirty="0" smtClean="0"/>
              <a:t>, он научил этому виду спорта всех своих друзей и соседей. У Леопарда веселый нрав, он не может жить в одиночестве и очень любит танцевать.</a:t>
            </a:r>
            <a:endParaRPr lang="ru-RU" dirty="0"/>
          </a:p>
        </p:txBody>
      </p:sp>
      <p:pic>
        <p:nvPicPr>
          <p:cNvPr id="12290" name="Picture 2" descr="C:\Users\123\Desktop\fbd1f0c0c116ad7736a6fa0045101eb9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72132" y="1714488"/>
            <a:ext cx="3443646" cy="4304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БЕЛЫЙ МИШКА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14290"/>
            <a:ext cx="4357718" cy="63579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Белый мишка с раннего детства воспитывался полярниками. Именно они научили его кататься на лыжах, бегать на коньках и играть в керлинг. Но больше всего белому мишке понравилось кататься на спортивных санках. Он стал настоящим саночником и бобслеистом, а его друзья – тюлени и морские котики - с удовольствием наблюдают за его победами. Теперь они вместе устраивают соревнования по этим видам спорта, и долгой полярной ночью им некогда скучать!</a:t>
            </a:r>
            <a:endParaRPr lang="ru-RU" dirty="0"/>
          </a:p>
        </p:txBody>
      </p:sp>
      <p:pic>
        <p:nvPicPr>
          <p:cNvPr id="13314" name="Picture 2" descr="C:\Users\123\Desktop\37571d3cb9c29881ee7c983d204f8648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397658" y="1500174"/>
            <a:ext cx="3746342" cy="4682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ЗАЙКА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40435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Зайка – самая активная жительница зимнего леса. Ее друзья всегда удивляются – и как она все успевает!? Ведь Зайка не только успевает учиться в Лесной Академии, но и участвовать в различных спортивных соревнованиях. Зайка уверяет своих друзей, что у нее нет никакого секрета: просто она очень любит спорт. А еще она любит петь и танцевать.</a:t>
            </a:r>
            <a:endParaRPr lang="ru-RU" dirty="0"/>
          </a:p>
        </p:txBody>
      </p:sp>
      <p:pic>
        <p:nvPicPr>
          <p:cNvPr id="14338" name="Picture 2" descr="C:\Users\123\Desktop\cbf597dc80b3bf5121a5d0e6f0993974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43504" y="1124708"/>
            <a:ext cx="3714776" cy="4643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Олимпийский стадион 2014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410" name="Picture 2" descr="C:\Users\123\Desktop\1251644298_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4282" y="1214422"/>
            <a:ext cx="877978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8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DE6C36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226</TotalTime>
  <Words>357</Words>
  <Application>Microsoft Office PowerPoint</Application>
  <PresentationFormat>Экран (4:3)</PresentationFormat>
  <Paragraphs>48</Paragraphs>
  <Slides>13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Проект  на тему  «Зимние Олимпийские игры в Сочи»</vt:lpstr>
      <vt:lpstr>ОЛИМПИАДА 2014  г. СОЧИ</vt:lpstr>
      <vt:lpstr>Открытие  Олимпийских игр</vt:lpstr>
      <vt:lpstr>Виды спорта на Олимпиаде в Сочи</vt:lpstr>
      <vt:lpstr>Талисманы Сочи-2014</vt:lpstr>
      <vt:lpstr>ЛЕОПАРД</vt:lpstr>
      <vt:lpstr> БЕЛЫЙ МИШКА</vt:lpstr>
      <vt:lpstr>ЗАЙКА</vt:lpstr>
      <vt:lpstr>Олимпийский стадион 2014</vt:lpstr>
      <vt:lpstr>Комплекс трамплинов «Русские Горки»</vt:lpstr>
      <vt:lpstr>Центр санного спорта «Санки»</vt:lpstr>
      <vt:lpstr>Олимпийские медали</vt:lpstr>
      <vt:lpstr>Слайд 13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Windows User</cp:lastModifiedBy>
  <cp:revision>29</cp:revision>
  <dcterms:created xsi:type="dcterms:W3CDTF">2011-05-13T16:27:00Z</dcterms:created>
  <dcterms:modified xsi:type="dcterms:W3CDTF">2015-03-14T07:41:27Z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1091956</vt:lpwstr>
  </property>
  <property fmtid="{D5CDD505-2E9C-101B-9397-08002B2CF9AE}" pid="3" name="NXPowerLiteVersion">
    <vt:lpwstr>D4.1.4</vt:lpwstr>
  </property>
</Properties>
</file>