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9" r:id="rId3"/>
    <p:sldId id="265" r:id="rId4"/>
    <p:sldId id="262" r:id="rId5"/>
    <p:sldId id="266" r:id="rId6"/>
    <p:sldId id="267" r:id="rId7"/>
    <p:sldId id="268" r:id="rId8"/>
    <p:sldId id="269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808" autoAdjust="0"/>
  </p:normalViewPr>
  <p:slideViewPr>
    <p:cSldViewPr>
      <p:cViewPr varScale="1">
        <p:scale>
          <a:sx n="82" d="100"/>
          <a:sy n="82" d="100"/>
        </p:scale>
        <p:origin x="-989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761277-DF1A-4756-BF5A-5ED213603DC1}" type="datetimeFigureOut">
              <a:rPr lang="ru-RU" smtClean="0"/>
              <a:t>21.05.2013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5A5C7F-8CDA-4569-A9C9-9E35046974A8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A5C7F-8CDA-4569-A9C9-9E35046974A8}" type="slidenum">
              <a:rPr lang="ru-RU" smtClean="0"/>
              <a:t>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1" y="1"/>
            <a:ext cx="8191549" cy="2071678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 smtClean="0">
                <a:solidFill>
                  <a:srgbClr val="FF0000"/>
                </a:solidFill>
              </a:rPr>
              <a:t>Организация подвижных игр с детьми имеющими разный уровень физической подготовки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43570" y="4786322"/>
            <a:ext cx="3643338" cy="1339841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Подготовила:</a:t>
            </a:r>
          </a:p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Воспитатель группы № 4</a:t>
            </a:r>
          </a:p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Савина О.И.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contrast="6000"/>
          </a:blip>
          <a:srcRect/>
          <a:stretch>
            <a:fillRect/>
          </a:stretch>
        </p:blipFill>
        <p:spPr bwMode="auto">
          <a:xfrm>
            <a:off x="142844" y="2643182"/>
            <a:ext cx="5366120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401080" cy="72705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Игровая деятельность является ведущей в детские годы и имеет важное значение в период формирования личности (характера) ребенка.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1142984"/>
            <a:ext cx="4257676" cy="4983179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Игры  направлены на развитие у детей качеств, необходимых для будущей трудовой деятельности, а так же нравственных и психологических качеств.</a:t>
            </a:r>
          </a:p>
          <a:p>
            <a:pPr>
              <a:buNone/>
            </a:pPr>
            <a:endParaRPr lang="en-US" dirty="0" smtClean="0"/>
          </a:p>
          <a:p>
            <a:r>
              <a:rPr lang="ru-RU" dirty="0" smtClean="0"/>
              <a:t>Подвижные игры детей дошкольного возраста направлены на воспитание эмоционального, сознательно действующего в меру своих возможностей ребенка  и владеющего разнообразными двигательными навыками.</a:t>
            </a:r>
          </a:p>
          <a:p>
            <a:pPr>
              <a:buNone/>
            </a:pPr>
            <a:endParaRPr lang="en-US" u="sng" dirty="0" smtClean="0"/>
          </a:p>
          <a:p>
            <a:r>
              <a:rPr lang="ru-RU" dirty="0" smtClean="0"/>
              <a:t>Подвижная игра – не заменимое средство пополнения ребёнка знаний, и представлений об окружающем мире, развитие мышления, и ценных морально – волевых качеств.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2984"/>
            <a:ext cx="4286280" cy="4642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6116" y="285728"/>
            <a:ext cx="550072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Мастерство </a:t>
            </a:r>
            <a:r>
              <a:rPr lang="ru-RU" sz="2400" dirty="0" smtClean="0"/>
              <a:t>воспитателя ярче всего проявляется в организации самостоятельной деятельности детей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Следует выбирать подвижные игры, которые воспитывают у детей высокие моральные волевые качества, укрепляют здоровье, содействуют правильному физическому развитию и формированию жизненно важных двигательных привычек и умений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28802"/>
            <a:ext cx="3000396" cy="3059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57224" y="142875"/>
            <a:ext cx="7372376" cy="571500"/>
          </a:xfrm>
          <a:solidFill>
            <a:srgbClr val="00B0F0"/>
          </a:solidFill>
          <a:ln w="38100">
            <a:noFill/>
          </a:ln>
        </p:spPr>
        <p:txBody>
          <a:bodyPr>
            <a:normAutofit fontScale="90000"/>
          </a:bodyPr>
          <a:lstStyle/>
          <a:p>
            <a:r>
              <a:rPr lang="ru-RU" sz="3600" dirty="0" smtClean="0"/>
              <a:t>Условия организация подвижных игр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714612" y="1000108"/>
            <a:ext cx="5857916" cy="5572142"/>
          </a:xfrm>
        </p:spPr>
        <p:txBody>
          <a:bodyPr>
            <a:noAutofit/>
          </a:bodyPr>
          <a:lstStyle/>
          <a:p>
            <a:r>
              <a:rPr lang="ru-RU" sz="1800" dirty="0" smtClean="0"/>
              <a:t>Важное условие успешной игровой деятельности- понимание содержания и правил игры. Объяснение их можно дополнить показом отдельных приемов и действий.</a:t>
            </a:r>
          </a:p>
          <a:p>
            <a:endParaRPr lang="ru-RU" sz="1800" dirty="0" smtClean="0"/>
          </a:p>
          <a:p>
            <a:r>
              <a:rPr lang="ru-RU" sz="1800" dirty="0" smtClean="0"/>
              <a:t>Обучение детей нужно начинать с простых,  некомандных игр, потом перейти к более сложным. К сложным играм следует переходить, пока дети не утратили интереса к изученным ранее играм. Это поможет закрепить привычки и умения полученные ранее.</a:t>
            </a:r>
          </a:p>
          <a:p>
            <a:endParaRPr lang="ru-RU" sz="1800" dirty="0" smtClean="0"/>
          </a:p>
          <a:p>
            <a:r>
              <a:rPr lang="ru-RU" sz="1800" dirty="0" smtClean="0"/>
              <a:t>Выбор игры в первую очередь зависит от общих задач образовательной деятельности, при постановке которых основным критерием являются </a:t>
            </a:r>
            <a:r>
              <a:rPr lang="ru-RU" sz="1800" b="1" u="sng" dirty="0" smtClean="0">
                <a:solidFill>
                  <a:srgbClr val="FF0000"/>
                </a:solidFill>
              </a:rPr>
              <a:t>возрастные особенности детей, их развитие, физическая подготовленность, количество занимающихся.</a:t>
            </a:r>
          </a:p>
          <a:p>
            <a:pPr>
              <a:buNone/>
            </a:pPr>
            <a:endParaRPr lang="ru-RU" sz="1400" b="1" u="sng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6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786190"/>
            <a:ext cx="2428893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4643446"/>
            <a:ext cx="2875380" cy="1983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500034" y="428604"/>
            <a:ext cx="735811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u="sng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 При </a:t>
            </a:r>
            <a:r>
              <a:rPr lang="ru-RU" dirty="0" smtClean="0"/>
              <a:t>отборе  той или иной игры необходимо  учитывать  место </a:t>
            </a:r>
            <a:r>
              <a:rPr lang="ru-RU" dirty="0" smtClean="0"/>
              <a:t>проведения </a:t>
            </a:r>
            <a:r>
              <a:rPr lang="ru-RU" dirty="0" smtClean="0"/>
              <a:t>игры( время года, состояние погоды).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 Подготовка </a:t>
            </a:r>
            <a:r>
              <a:rPr lang="ru-RU" dirty="0" smtClean="0"/>
              <a:t>к проведению игры очень важна, особенна в тех случаях если игра проводится впервые. </a:t>
            </a:r>
            <a:r>
              <a:rPr lang="ru-RU" b="1" dirty="0" smtClean="0">
                <a:solidFill>
                  <a:srgbClr val="FF0000"/>
                </a:solidFill>
              </a:rPr>
              <a:t>Инвентарь для игры </a:t>
            </a:r>
            <a:r>
              <a:rPr lang="ru-RU" dirty="0" smtClean="0"/>
              <a:t>должен быть подготовлен заранее, иначе если игроки долго ждут они теряют интерес к игре. </a:t>
            </a:r>
            <a:r>
              <a:rPr lang="ru-RU" b="1" dirty="0" smtClean="0">
                <a:solidFill>
                  <a:srgbClr val="FF0000"/>
                </a:solidFill>
              </a:rPr>
              <a:t>Площадка для проведения игр</a:t>
            </a:r>
            <a:r>
              <a:rPr lang="ru-RU" b="1" dirty="0" smtClean="0"/>
              <a:t> </a:t>
            </a:r>
            <a:r>
              <a:rPr lang="ru-RU" dirty="0" smtClean="0"/>
              <a:t>должна быть ровная и предпочтительно прямоугольная ( при проведении зимних игр площадка должна быть расчищена от снега, утрамбована, а по краям сооружен снежный вал. </a:t>
            </a:r>
            <a:r>
              <a:rPr lang="ru-RU" b="1" dirty="0" smtClean="0">
                <a:solidFill>
                  <a:srgbClr val="FF0000"/>
                </a:solidFill>
              </a:rPr>
              <a:t>Предварительный анализ игры</a:t>
            </a:r>
            <a:r>
              <a:rPr lang="ru-RU" dirty="0" smtClean="0"/>
              <a:t>– воспитатель должен продумать ее процесс и предусмотреть все возможные нежелательные травмоопосные ситуации.  Воспитатель предварительно намечает роли игроков, продумывает как в игру вовлечь слабых и пассивных детей.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357430"/>
            <a:ext cx="2881301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Рекомендации при проведении П/И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642942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Познакомить детей с требованиями и правилами игры в которую будут играть;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Приготовить необходимое оборудование и материалы перед началом игры;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Учесть уровень развития детей их таланты и умения;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Предлагать только игры, доступные данной возрастной группе, соответствующие росту детей их сил, жизненному опыту: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Умело выводить участников из игры, которая для них сложна;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Избегать переутомления, перевозбуждения играющих;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Помогать детям, которые  не совсем компетентны и  не столь координированы, как их сверстники, поручая им задания или предоставляя возможность выполнять упражнения с учетом сноровки которой они обладают;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Рекомендации при проведении П/И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2428868"/>
            <a:ext cx="2190755" cy="1643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1214422"/>
            <a:ext cx="6543692" cy="4911741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Не обращать внимание на ошибки некоторых детей или осторожно поправлять их, не прерывая  игры;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Не отчитывать детей перед другими, если они нарушили правила;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Объяснять правила каждой игры вовремя и разрешать детям один или большее количество раз потренироваться перед игрой;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Иметь в запасе ряд альтернативных игр и необходимое оборудование, приготовленное заранее, если детям не понравится игра;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Давать детям отдых между играми в соответствии с их возрастом возможностями;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Выбирать игры с учетом возможности их усложнения: начинать с простейших, тренируя, постепенно усложнять их по мере улучшения ловкости детей.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42876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Для регулирования физической и эмоциональной нагрузки используются следующие приемы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Изменить продолжительность и количество повторений элементов игры;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Усложнить или упростить правила;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Уменьшить или увеличить размер площадки;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Использовать инвентарь большего или меньшего размера и веса;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Ввести короткие перерывы;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928934"/>
            <a:ext cx="3405558" cy="2280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08" y="785794"/>
            <a:ext cx="314327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B050"/>
                </a:solidFill>
              </a:rPr>
              <a:t>Подвижная игра – естественный спутник жизни ребёнка, источник радостных эмоций, обладающий великой воспитательной силой. </a:t>
            </a:r>
          </a:p>
          <a:p>
            <a:endParaRPr lang="ru-RU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B050"/>
                </a:solidFill>
              </a:rPr>
              <a:t>Под доброжелательным, внимательным руководством воспитателя формируется творчески мыслящий, умеющий ориентироваться в окружающей среде, активно преодолевать встречающиеся трудности, проявлять доброжелательное отношение к товарищам, выдержку  и самообладание, ребенок.</a:t>
            </a:r>
            <a:r>
              <a:rPr lang="ru-RU" u="sng" dirty="0" smtClean="0">
                <a:solidFill>
                  <a:srgbClr val="00B050"/>
                </a:solidFill>
              </a:rPr>
              <a:t/>
            </a:r>
            <a:br>
              <a:rPr lang="ru-RU" u="sng" dirty="0" smtClean="0">
                <a:solidFill>
                  <a:srgbClr val="00B050"/>
                </a:solidFill>
              </a:rPr>
            </a:br>
            <a:endParaRPr lang="en-US" dirty="0" smtClean="0">
              <a:solidFill>
                <a:srgbClr val="00B050"/>
              </a:solidFill>
            </a:endParaRPr>
          </a:p>
          <a:p>
            <a:endParaRPr lang="en-US" dirty="0" smtClean="0"/>
          </a:p>
          <a:p>
            <a:endParaRPr lang="ru-RU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357430"/>
            <a:ext cx="541589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00042"/>
            <a:ext cx="1571636" cy="1418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1187</TotalTime>
  <Words>660</Words>
  <PresentationFormat>Экран (4:3)</PresentationFormat>
  <Paragraphs>52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Организация подвижных игр с детьми имеющими разный уровень физической подготовки</vt:lpstr>
      <vt:lpstr>Игровая деятельность является ведущей в детские годы и имеет важное значение в период формирования личности (характера) ребенка.</vt:lpstr>
      <vt:lpstr>Слайд 3</vt:lpstr>
      <vt:lpstr>Условия организация подвижных игр</vt:lpstr>
      <vt:lpstr>Слайд 5</vt:lpstr>
      <vt:lpstr>Рекомендации при проведении П/И</vt:lpstr>
      <vt:lpstr>Рекомендации при проведении П/И</vt:lpstr>
      <vt:lpstr>Для регулирования физической и эмоциональной нагрузки используются следующие приемы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подвижных игр с детьми имеющими разный уровень физической подготовки</dc:title>
  <cp:lastModifiedBy>Савин И.В.</cp:lastModifiedBy>
  <cp:revision>101</cp:revision>
  <dcterms:modified xsi:type="dcterms:W3CDTF">2013-05-21T17:40:08Z</dcterms:modified>
</cp:coreProperties>
</file>