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1" autoAdjust="0"/>
    <p:restoredTop sz="94660"/>
  </p:normalViewPr>
  <p:slideViewPr>
    <p:cSldViewPr>
      <p:cViewPr varScale="1">
        <p:scale>
          <a:sx n="73" d="100"/>
          <a:sy n="73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41;&#1091;&#1083;&#1072;&#1090;%20&#1054;&#1082;&#1091;&#1076;&#1078;&#1072;&#1074;&#1072;%20&#1044;&#1086;%20&#1089;&#1074;&#1080;&#1076;&#1072;&#1085;&#1080;&#1103;,%20&#1084;&#1072;&#1083;&#1100;&#1095;&#1080;&#1082;&#1080;.flv.MOV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246.photobucket.com/albums/gg87/mua_thu/olga_berggolc.jpg" TargetMode="Externa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1;&#1045;&#1042;&#1048;&#1058;&#1040;&#1053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://i246.photobucket.com/albums/gg87/mua_thu/bergolq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hyperlink" Target="http://i246.photobucket.com/albums/gg87/mua_thu/09_1.jpg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10" Type="http://schemas.openxmlformats.org/officeDocument/2006/relationships/image" Target="../media/image54.jpeg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44;&#1077;&#1085;&#1100;%20&#1087;&#1086;&#1073;&#1077;&#1076;&#1099;.mp3" TargetMode="External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javascript:%20window.close();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saintwar.mp3" TargetMode="Externa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surkov.ouc.ru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4"/>
            <a:ext cx="7358114" cy="230124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Поэзия войны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fotodelo.ru/archive/gi/4555.4-@session@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857364"/>
            <a:ext cx="6572296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gb" descr="http://www.rus.in.ua/media/personi/odinraz/simonov.jpg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62500" cy="3562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www.litra.ru/public/photo/writer/0042864121379444644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944711">
            <a:off x="2680906" y="3055607"/>
            <a:ext cx="2936119" cy="3451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www.krugosvet.ru/uploads/enc/images/8/1235721734e45c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723650">
            <a:off x="5446704" y="280917"/>
            <a:ext cx="3171828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.ytimg.com/vi/fNz6fOdk7e4/0.jpg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404664"/>
            <a:ext cx="7215187" cy="5357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42.radikal.ru/i098/0905/1f/6bc82158dd17.jpg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750"/>
            <a:ext cx="6786563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i026.radikal.ru/0910/ab/b95fb9e9a6d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510938">
            <a:off x="5710801" y="2887869"/>
            <a:ext cx="2976576" cy="3667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Булат Окуджава До свидания, мальчики.flv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43608" y="764704"/>
            <a:ext cx="7128792" cy="5256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удзенко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2786082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4643446"/>
            <a:ext cx="245676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Семён 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Гудзенко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1922-1953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www.ruvr.ru/files/Image/RUSSIA/VelikOte4/maerov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59907" y="2378323"/>
            <a:ext cx="3071833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347864" y="1214422"/>
            <a:ext cx="28647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Николай Майоров</a:t>
            </a:r>
          </a:p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29058" y="1643050"/>
            <a:ext cx="16466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919 –1942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Багрицкий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1" y="357166"/>
            <a:ext cx="2695589" cy="4310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225581" y="4786322"/>
          <a:ext cx="2918419" cy="841248"/>
        </p:xfrm>
        <a:graphic>
          <a:graphicData uri="http://schemas.openxmlformats.org/drawingml/2006/table">
            <a:tbl>
              <a:tblPr/>
              <a:tblGrid>
                <a:gridCol w="27394"/>
                <a:gridCol w="2891025"/>
              </a:tblGrid>
              <a:tr h="2804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Всеволод Багрицкий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1922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–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1942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ган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536" y="428640"/>
            <a:ext cx="3429000" cy="5072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29" name="Рисунок 117" descr="http://www.litera.ru/stixiya/img/space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14480" y="5500702"/>
            <a:ext cx="18654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Павел Коган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57356" y="6000768"/>
            <a:ext cx="15183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1918-1942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3438" y="3857628"/>
            <a:ext cx="42862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«Только здесь, на фронте, я понял, какая ослепительная, какая обольстительная вещь – жизнь»…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poetry-anthology.com/upload/kulchitskiy.jpg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57813" y="428625"/>
            <a:ext cx="3786187" cy="5214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286380" y="5715016"/>
            <a:ext cx="29558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Михаил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Кульчицкий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1919 - 1943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3929066"/>
            <a:ext cx="418152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Война ж совсем не фейерверк,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 просто трудная работа,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Когда, черна от пота, вверх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Спешит по пахоте пехота…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odnarodyna.ru/image_admin/document/gudz0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00240"/>
            <a:ext cx="3143272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odnarodyna.ru/image_admin/document/gudz0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14290"/>
            <a:ext cx="3357586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00034" y="71435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"Мы не от старости умрем - от старых ран умрем".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29322" y="5072074"/>
            <a:ext cx="27860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Семён 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Гудзенко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1922-1953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odnarodyna.ru/image_admin/document/gudz0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2847975" cy="3638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odnarodyna.ru/image_admin/document/gudz02.jpg"/>
          <p:cNvPicPr/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4286216" y="3071786"/>
            <a:ext cx="4857784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929058" y="1071546"/>
            <a:ext cx="49079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Я пришел в шинели жестко-серой…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Весна 1952 года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odnarodyna.ru/image_admin/document/gudz0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1785926"/>
            <a:ext cx="2809875" cy="3762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5500702"/>
            <a:ext cx="45719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Мемориальная доска в память о поэте.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Киев, Тарасовская улица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anna.ahmatova.com/images/foto/016.jpg"/>
          <p:cNvPicPr>
            <a:picLocks noGrp="1"/>
          </p:cNvPicPr>
          <p:nvPr>
            <p:ph idx="1"/>
          </p:nvPr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500034" y="214290"/>
            <a:ext cx="35719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Bấm vào ảnh để xem kích cỡ đầy đủ.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928802"/>
            <a:ext cx="3238515" cy="4610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71538" y="5429264"/>
            <a:ext cx="24435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Анна Ахматова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1989 - 1966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7884" y="857232"/>
            <a:ext cx="23642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Ольга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Берггольц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1910 - 1975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2 июня 1941 годаОбъявление о начале Великой Отечественной войны. Москва, улица 25-го Октября."/>
          <p:cNvPicPr>
            <a:picLocks noGrp="1"/>
          </p:cNvPicPr>
          <p:nvPr>
            <p:ph idx="4294967295"/>
          </p:nvPr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0" y="285750"/>
            <a:ext cx="3935413" cy="4972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www.spbvedomosti.ru/images/upload/4-Viyna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285728"/>
            <a:ext cx="221457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143340" y="3571876"/>
            <a:ext cx="50006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22 июня 1941 года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…Сегодня, в 4 часа утра, без предъявления каких-либо претензий к Советскому Союзу, без объявления войны, германские войска напали на нашу страну, атаковали наши границы во многих местах и подвергли бомбардировке  наши города — Житомир, Киев, Севастополь, Каунас и некоторые другие…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602700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ВЫСТУПЛЕНИЕ ПО РАДИО ЗАМЕСТИТЕЛЯ ПРЕДСЕДАТЕЛЯ СОВЕТА НАРОДНЫХ КОМИССАРОВ СОЮЗА ССР И НАРОДНОГО КОМИССАРА ИНОСТРАННЫХ ДЕЛ ТОВ. В. М. МОЛОТОВА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ЛЕВИТА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642910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06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drunina.ru/img/drunina4.jpg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57188"/>
            <a:ext cx="3857625" cy="5500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poezosfera.ru/wp-content/uploads/2008/10/0004q53y1.jpg"/>
          <p:cNvPicPr/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5429256" y="285728"/>
            <a:ext cx="3371850" cy="5572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14414" y="6027003"/>
            <a:ext cx="22404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Юлия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Друнина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1924 – 1991 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6027003"/>
            <a:ext cx="27435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Вероника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Тушнова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1915 -1965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ấm vào ảnh để xem kích cỡ đầy đủ.">
            <a:hlinkClick r:id="rId2"/>
          </p:cNvPr>
          <p:cNvPicPr>
            <a:picLocks noGrp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85750"/>
            <a:ext cx="4262438" cy="5500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578645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Ольга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Берггольц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«блокадная поэтесса»</a:t>
            </a:r>
          </a:p>
        </p:txBody>
      </p:sp>
      <p:pic>
        <p:nvPicPr>
          <p:cNvPr id="6" name="Рисунок 5" descr="Bấm vào ảnh để xem kích cỡ đầy đủ.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214818"/>
            <a:ext cx="3810020" cy="2462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funeral-spb.narod.ru/necropols/literat/tombs/berggolts/img/2.jpe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142852"/>
            <a:ext cx="2738451" cy="4067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tat15.privet.ru/lr/09056a9b0f24100e9e4a85330e3d9cc7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29077" y="1716251"/>
            <a:ext cx="6213475" cy="452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www.senat.org/senat-news/Leningra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500174"/>
            <a:ext cx="6143650" cy="471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gb" descr="http://www.41w.ru/uploads/posts/2009-04/1240483129_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1500174"/>
            <a:ext cx="6377967" cy="4798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За водой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785794"/>
            <a:ext cx="4286270" cy="5824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img0.liveinternet.ru/images/attach/c/1/54/298/54298541_1264436570_Izmenenie_razmera_trolleybus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83768" y="1500174"/>
            <a:ext cx="6448454" cy="5110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gb" descr="http://i246.photobucket.com/albums/gg87/mua_thu/oblojka_b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7584" y="1292313"/>
            <a:ext cx="6577040" cy="5062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://pics.livejournal.com/babs71/pic/00359h9z/s320x240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00232" y="1214422"/>
            <a:ext cx="5129239" cy="4286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content.foto.mail.ru/mail/ulya5215532/Leningrad_radio/i-3974.jpg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48349" y="116632"/>
            <a:ext cx="408564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blokada.otrok.ru/img/pl/002.jpg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3528" y="785794"/>
            <a:ext cx="4071966" cy="5824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oem.com.ua/photos/drunina.jpg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5616" y="548680"/>
            <a:ext cx="3571875" cy="5357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286496" y="4429132"/>
            <a:ext cx="28575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Юлия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Друнина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3504" y="3357562"/>
            <a:ext cx="36754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«Я родом не из детства –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из войны»…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tvoyrebenok.ru/images/hero/10.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4214842" cy="5757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500530" y="142852"/>
            <a:ext cx="46434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«Зинка»</a:t>
            </a:r>
          </a:p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Стихотворение, посвященное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однополчанке, Герою Советского Союза Зинаиде Самсоновой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visualrian.ru/storage/PreviewWM/3151/52/31515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133584"/>
            <a:ext cx="3009910" cy="472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historywar.org/uploads/posts/2009-10/1255273796_yuliya.jpg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5656" y="764704"/>
            <a:ext cx="6667500" cy="4867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kipavilion.ru/wp-content/uploads/2009/05/s55431.jpg"/>
          <p:cNvPicPr>
            <a:picLocks noGrp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39752" y="494087"/>
            <a:ext cx="4313237" cy="5768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День побе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14348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0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212.23.81.140/userfiles/images/VehiHis5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476672"/>
            <a:ext cx="3786188" cy="5286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00628" y="4714884"/>
            <a:ext cx="357020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Война – жесточе нету слова,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Война – печальней нету слова,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Война – святее нету слова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 тоске и славе этих лет.</a:t>
            </a:r>
          </a:p>
          <a:p>
            <a:pPr algn="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А.Твардовский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basik.ru/images/photos_of_war/013.jpg"/>
          <p:cNvPicPr/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4429124" y="928670"/>
            <a:ext cx="4310076" cy="3143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kkre-49.narod.ru/p/zarov.jpg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43217" y="692696"/>
            <a:ext cx="3429000" cy="478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www.zamos.ru/ico/dossier/lebedev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142984"/>
            <a:ext cx="3429024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857224" y="5643578"/>
            <a:ext cx="2847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В.Лебедев-Кумач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86512" y="5643578"/>
            <a:ext cx="1542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А.Жаров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.А. Фадеев. Фото 1943">
            <a:hlinkClick r:id="rId2"/>
          </p:cNvPr>
          <p:cNvPicPr>
            <a:picLocks noGrp="1"/>
          </p:cNvPicPr>
          <p:nvPr>
            <p:ph idx="4294967295"/>
          </p:nvPr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467544" y="404664"/>
            <a:ext cx="3508375" cy="525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286248" y="4500570"/>
            <a:ext cx="45720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«Писатели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Советской страны знают своё место в этой решительной схватке.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Многие из нас будут сражаться с оружием в руках, многие будут сражаться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пером».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А.Фадеев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aintwar.mp3">
            <a:hlinkClick r:id="" action="ppaction://media"/>
          </p:cNvPr>
          <p:cNvPicPr>
            <a:picLocks noGrp="1" noRot="1" noChangeAspect="1"/>
          </p:cNvPicPr>
          <p:nvPr>
            <p:ph idx="4294967295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0" y="6215063"/>
            <a:ext cx="304800" cy="304800"/>
          </a:xfrm>
          <a:prstGeom prst="rect">
            <a:avLst/>
          </a:prstGeom>
        </p:spPr>
      </p:pic>
      <p:pic>
        <p:nvPicPr>
          <p:cNvPr id="5" name="Рисунок 4" descr="http://slavs.org.ua/img/diorama/0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785794"/>
            <a:ext cx="5929354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1643050"/>
            <a:ext cx="6024588" cy="4067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9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43042" y="1714488"/>
            <a:ext cx="6167464" cy="4243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visualrian.ru/storage/PreviewWM/0611/50/061150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43042" y="1214422"/>
            <a:ext cx="6224614" cy="4700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://visualrian.ru/storage/PreviewWM/1693/37/169337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00166" y="677528"/>
            <a:ext cx="7464322" cy="5631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3" descr="http://212.23.81.140/userfiles/images/VehiHis5"/>
          <p:cNvPicPr>
            <a:picLocks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3528" y="469003"/>
            <a:ext cx="3786214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лексей Сурков">
            <a:hlinkClick r:id="rId2" tooltip="&quot;Алексей Сурков [Алексей Александрович Сурков]&quot;"/>
          </p:cNvPr>
          <p:cNvPicPr>
            <a:picLocks noGrp="1"/>
          </p:cNvPicPr>
          <p:nvPr>
            <p:ph idx="4294967295"/>
          </p:nvPr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0" y="285750"/>
            <a:ext cx="4143375" cy="5357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857892"/>
            <a:ext cx="457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Алексей Сурков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[1 октября 1899 - 14 июня 1983]</a:t>
            </a:r>
            <a:endParaRPr kumimoji="0" lang="ru-RU" sz="200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7686" y="3929066"/>
            <a:ext cx="4786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«Пожалуй, никогда за время существования советской поэзии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не было написано столько лирических стихов»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visualrian.ru/storage/PreviewWM/0072/89/7289.jpg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 rot="1136263">
            <a:off x="4905589" y="404119"/>
            <a:ext cx="3500437" cy="5000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novaya.com.ua/images/o-00016622-a-0000331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0971311">
            <a:off x="369359" y="359947"/>
            <a:ext cx="3261811" cy="4361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s58.radikal.ru/i160/1003/8a/a2457856be4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64" y="3687766"/>
            <a:ext cx="3857652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286512" y="5929330"/>
            <a:ext cx="21691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К.Симонов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historic.ru/books/item/f00/s00/z0000070/pic/000052.jpg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85813"/>
            <a:ext cx="5500688" cy="3919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000496" y="4857760"/>
            <a:ext cx="4872039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помнишь, Алеша, дороги Смоленщины,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шли бесконечные злые дожди,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кринки несли нам усталые женщины,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Прижав, как детей, от дождя их к груди</a:t>
            </a:r>
            <a:r>
              <a:rPr lang="ru-RU" sz="20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290</TotalTime>
  <Words>276</Words>
  <Application>Microsoft Office PowerPoint</Application>
  <PresentationFormat>Экран (4:3)</PresentationFormat>
  <Paragraphs>63</Paragraphs>
  <Slides>26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Техническая</vt:lpstr>
      <vt:lpstr>Поэзия войны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Поэзия войны</dc:title>
  <dc:creator>Ксюша</dc:creator>
  <cp:lastModifiedBy>user</cp:lastModifiedBy>
  <cp:revision>32</cp:revision>
  <dcterms:created xsi:type="dcterms:W3CDTF">2010-04-27T16:20:23Z</dcterms:created>
  <dcterms:modified xsi:type="dcterms:W3CDTF">2014-03-29T20:26:21Z</dcterms:modified>
</cp:coreProperties>
</file>