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32657"/>
            <a:ext cx="5832648" cy="1368151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"Детский сад № 1 общеразвивающего вида с приоритетным осуществлением деятельности по художественно-эстетическому развитию детей"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132856"/>
            <a:ext cx="6336704" cy="35059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/>
                </a:solidFill>
              </a:rPr>
              <a:t>Художественно- творческая деятельность детей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/>
                </a:solidFill>
              </a:rPr>
              <a:t> по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созданию</a:t>
            </a:r>
            <a:r>
              <a:rPr lang="ru-RU" sz="2000" b="1" i="1" dirty="0" smtClean="0">
                <a:solidFill>
                  <a:schemeClr val="tx1"/>
                </a:solidFill>
              </a:rPr>
              <a:t> коллективной композиции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/>
                </a:solidFill>
              </a:rPr>
              <a:t>«Салют Победы»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/>
                </a:solidFill>
              </a:rPr>
              <a:t> в нетрадиционной технике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/>
                </a:solidFill>
              </a:rPr>
              <a:t> росписи по ткани – узелковый батик.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52915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568952" cy="2304256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Затем на отдельном кусочке ткани экспериментируем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с краской – смотрим слияние цвета, что при этом получается,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как растекается краска по влажной ткани; приступаем к рисованию: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более насыщенным цветом прокрашиваем наши предметы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атик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1847695"/>
            <a:ext cx="2880320" cy="4821665"/>
          </a:xfrm>
          <a:prstGeom prst="rect">
            <a:avLst/>
          </a:prstGeom>
        </p:spPr>
      </p:pic>
      <p:pic>
        <p:nvPicPr>
          <p:cNvPr id="7" name="Рисунок 6" descr="батик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849503"/>
            <a:ext cx="3850754" cy="4819857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Далее прокрашиваем «ножки»,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после этого закрашиваем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спонжами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фон.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3" name="Рисунок 2" descr="бати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980728"/>
            <a:ext cx="4525316" cy="3446202"/>
          </a:xfrm>
          <a:prstGeom prst="rect">
            <a:avLst/>
          </a:prstGeom>
        </p:spPr>
      </p:pic>
      <p:pic>
        <p:nvPicPr>
          <p:cNvPr id="4" name="Рисунок 3" descr="батик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3501008"/>
            <a:ext cx="4537673" cy="318393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конце работы окунаем скрученные кончики ткани прямо в краску и оставляем для просушки.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Нина\Desktop\фото\занятия\рисуем батик\DSC034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8496944" cy="558924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Работа просохла; разрезаем нитки, проглаживаем ткань и вот результат: праздничный салют в честь дня Победы.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Нина\Desktop\фото\занятия\рисуем батик\DSC034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8496944" cy="544522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7"/>
            <a:ext cx="6118448" cy="1368151"/>
          </a:xfrm>
        </p:spPr>
        <p:txBody>
          <a:bodyPr>
            <a:noAutofit/>
          </a:bodyPr>
          <a:lstStyle/>
          <a:p>
            <a:pPr algn="l"/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– развитие у детей мотивации к познанию, развитие творческих способностей, художественного воображения, пространственного мышления, памяти, эмоционального и эстетического отношения к реальности.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1412776"/>
            <a:ext cx="6264696" cy="4226024"/>
          </a:xfrm>
        </p:spPr>
        <p:txBody>
          <a:bodyPr>
            <a:noAutofit/>
          </a:bodyPr>
          <a:lstStyle/>
          <a:p>
            <a:pPr algn="l"/>
            <a:endParaRPr lang="ru-RU" sz="16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эстетического мировоззрения, воспитание художественного вкуса;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художественно – графических умений и навыков;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особенностями работы с тканью;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 со свойствами краски: текучестью, смешиваемостью, воможностью получения новых цветовых оттенков;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фантазии, творческого мышления, воображения, пространственного восприятия;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точных движений руки и мелкой моторики пальцев;</a:t>
            </a:r>
          </a:p>
          <a:p>
            <a:pPr algn="l"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некоторых организационных навыков  коллективного художественного творчества;</a:t>
            </a:r>
            <a:b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Инструменты и материалы: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образцы тканей с росписью в технике «батик» для рассматривания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ина\Desktop\фото\занятия\рисуем батик\DSC033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058400" y="-7543800"/>
            <a:ext cx="480000" cy="360000"/>
          </a:xfrm>
          <a:prstGeom prst="rect">
            <a:avLst/>
          </a:prstGeom>
          <a:noFill/>
        </p:spPr>
      </p:pic>
      <p:pic>
        <p:nvPicPr>
          <p:cNvPr id="8" name="Рисунок 7" descr="образец3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539552" y="1052736"/>
            <a:ext cx="3624904" cy="3401368"/>
          </a:xfrm>
          <a:prstGeom prst="rect">
            <a:avLst/>
          </a:prstGeom>
        </p:spPr>
      </p:pic>
      <p:pic>
        <p:nvPicPr>
          <p:cNvPr id="9" name="Рисунок 8" descr="образец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276872"/>
            <a:ext cx="4500500" cy="2160240"/>
          </a:xfrm>
          <a:prstGeom prst="rect">
            <a:avLst/>
          </a:prstGeom>
        </p:spPr>
      </p:pic>
      <p:pic>
        <p:nvPicPr>
          <p:cNvPr id="12" name="Рисунок 11" descr="образец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9752" y="4653136"/>
            <a:ext cx="5073291" cy="204169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Ткань, нитки, ножницы, распылитель для воды, подносики с пуговицами, деревянными шариками, бросовым материалом;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атериалы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212976"/>
            <a:ext cx="4608512" cy="3436520"/>
          </a:xfrm>
          <a:prstGeom prst="rect">
            <a:avLst/>
          </a:prstGeom>
        </p:spPr>
      </p:pic>
      <p:pic>
        <p:nvPicPr>
          <p:cNvPr id="7" name="Рисунок 6" descr="материалы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3635896" y="1484784"/>
            <a:ext cx="4941725" cy="252028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Краски для батика, кисти №10, спонжи для батика, баночки для краски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териалы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1835696" y="1556792"/>
            <a:ext cx="6984776" cy="5146501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знакомимся с искусством росписи по ткани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 технике «батик», рассматриваем образцы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атик-рассматривание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2067" y="1340768"/>
            <a:ext cx="4224469" cy="3744416"/>
          </a:xfrm>
          <a:prstGeom prst="rect">
            <a:avLst/>
          </a:prstGeom>
        </p:spPr>
      </p:pic>
      <p:pic>
        <p:nvPicPr>
          <p:cNvPr id="6" name="Рисунок 5" descr="батик-рассматривани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1999" y="2996952"/>
            <a:ext cx="4216091" cy="369150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Подкладываем под ткань бросовый материал, пуговицы, шарики и закручиваем ткань, как фантик  у конфетки;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затем наматываем на получившуюся «ножку» нитку, завязывать ее не нужно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ина\Desktop\фото\занятия\рисуем батик\DSC033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6792"/>
            <a:ext cx="4032448" cy="3024336"/>
          </a:xfrm>
          <a:prstGeom prst="rect">
            <a:avLst/>
          </a:prstGeom>
          <a:noFill/>
        </p:spPr>
      </p:pic>
      <p:pic>
        <p:nvPicPr>
          <p:cNvPr id="5123" name="Picture 3" descr="C:\Users\Нина\Desktop\фото\занятия\рисуем батик\DSC033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429000"/>
            <a:ext cx="4331707" cy="324878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Уголки ткани скручиваем любым способом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 тоже обматываем ниткой;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затем растягиваем ткань и взрослый закрепляет ее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на рамке с помощью кнопок или иголочек с ушком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ина\Desktop\фото\занятия\рисуем батик\DSC033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772816"/>
            <a:ext cx="6408712" cy="480653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Основная работа: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смачиваем приколотую к рамке ткань водой из распылителя, так, чтобы не было луж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ероника-бати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68144" y="1570812"/>
            <a:ext cx="2728714" cy="4926174"/>
          </a:xfrm>
          <a:prstGeom prst="rect">
            <a:avLst/>
          </a:prstGeom>
        </p:spPr>
      </p:pic>
      <p:pic>
        <p:nvPicPr>
          <p:cNvPr id="6" name="Рисунок 5" descr="DSC03385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79712" y="1572795"/>
            <a:ext cx="3528392" cy="490054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222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"Детский сад № 1 общеразвивающего вида с приоритетным осуществлением деятельности по художественно-эстетическому развитию детей"</vt:lpstr>
      <vt:lpstr> Цель – развитие у детей мотивации к познанию, развитие творческих способностей, художественного воображения, пространственного мышления, памяти, эмоционального и эстетического отношения к реальности. </vt:lpstr>
      <vt:lpstr>Инструменты и материалы: образцы тканей с росписью в технике «батик» для рассматривания</vt:lpstr>
      <vt:lpstr>Ткань, нитки, ножницы, распылитель для воды, подносики с пуговицами, деревянными шариками, бросовым материалом;</vt:lpstr>
      <vt:lpstr>Краски для батика, кисти №10, спонжи для батика, баночки для краски</vt:lpstr>
      <vt:lpstr>Предварительная работа: знакомимся с искусством росписи по ткани  в технике «батик», рассматриваем образцы</vt:lpstr>
      <vt:lpstr>Подкладываем под ткань бросовый материал, пуговицы, шарики и закручиваем ткань, как фантик  у конфетки; затем наматываем на получившуюся «ножку» нитку, завязывать ее не нужно</vt:lpstr>
      <vt:lpstr>Уголки ткани скручиваем любым способом  и тоже обматываем ниткой; затем растягиваем ткань и взрослый закрепляет ее  на рамке с помощью кнопок или иголочек с ушком</vt:lpstr>
      <vt:lpstr>Основная работа: смачиваем приколотую к рамке ткань водой из распылителя, так, чтобы не было луж</vt:lpstr>
      <vt:lpstr>                                  Затем на отдельном кусочке ткани экспериментируем                        с краской – смотрим слияние цвета, что при этом получается,  как растекается краска по влажной ткани; приступаем к рисованию:  более насыщенным цветом прокрашиваем наши предметы </vt:lpstr>
      <vt:lpstr>Далее прокрашиваем «ножки»,  после этого закрашиваем спонжами фон. </vt:lpstr>
      <vt:lpstr>В конце работы окунаем скрученные кончики ткани прямо в краску и оставляем для просушки.</vt:lpstr>
      <vt:lpstr>Работа просохла; разрезаем нитки, проглаживаем ткань и вот результат: праздничный салют в честь дня Победы.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Нина</cp:lastModifiedBy>
  <cp:revision>56</cp:revision>
  <dcterms:created xsi:type="dcterms:W3CDTF">2013-10-31T10:14:44Z</dcterms:created>
  <dcterms:modified xsi:type="dcterms:W3CDTF">2015-03-14T19:27:57Z</dcterms:modified>
</cp:coreProperties>
</file>