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2" r:id="rId5"/>
    <p:sldId id="260" r:id="rId6"/>
    <p:sldId id="269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mnyjles.narod.ru/Podolsk.ht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andart.edu.ru/" TargetMode="External"/><Relationship Id="rId4" Type="http://schemas.openxmlformats.org/officeDocument/2006/relationships/hyperlink" Target="http://www.rusnauka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emory.podolsk-news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artandphoto.ru/stock/art1/388/1448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3202" y="-88280"/>
            <a:ext cx="9252520" cy="71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odolskrn.ru/files/85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3018" y="260648"/>
            <a:ext cx="3889651" cy="21677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996952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информационных технологий,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духовно-нравственном воспитании обучающихся,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посвященная 85-летию Подольского района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66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реализации проектной деятельности обучающиеся повышают уровень духовно-нравственной культуры, овладевают следующими социальными умениями и навыками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добывать знания и пользоваться ими для решения новых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познавательных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практических задач;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группах, исполняя разные социальные роли (лидера, исполнителя,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посредника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т.д.);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устанавливать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широкие человеческие контакты, знакомства с разными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культурами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разными точками зрения на одну проблему;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пользоваться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информационно-исследовательскими методами: собирать 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обрабатывать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необходимую информацию, факты; уметь их анализировать с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разных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точек зрения, выдвигать гипотезы, делать выводы и заключения.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48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63284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temnyjles.narod.ru/Podolsk.htm#6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Емельянова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И. Е. Развитие духовно - творческого потенциала ребенка как фактор самореализации в социуме / И. Е. Емельянова // Начальная школа : плюс, до и после. - 2009. - № 11. -с. 10 - 14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hlinkClick r:id="rId4"/>
              </a:rPr>
              <a:t>http://www.rusnauka.com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Жарковская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Т. Г. Организация духовно - нравственного образования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средствами различных учебных дисциплин / Т. Г.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Жарковская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// Педагогика. -2008. - № 10. - с. 49 - 53.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Угринович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Н. Д. Преподавание курса «Информатика и ИКТ» в основной и старшей школе: Методическое пособие/ Н.Д.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Угринович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М.: БИНОМ, 2009г., с. 235.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Якунина, И. В. Духовно - нравственное воспитание подрастающего поколения / И. В. Якунина // Дополнительное образование и воспитание. - 2011. - № 1. с. 14 - 19.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Янушкявичене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О. Методические приемы духовно – нравственного воспитания подростков / О.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Янушкявичене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// Народное образование. - 2009. - № 1. - с. 221 - 226.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Данилюк, А. Я. Духовно-нравственное воспитание российских школьников [Электронный ресурс] / А.Я. Данилюк,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А.М.Кондаков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В.А. Тишков. – Режим доступа: http://www.lomonholding.ru/articles/detail/ 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Концепция духовно-нравственного развития и воспитания личности гражданина России [Электронный ресурс]: Федеральный Государственный образовательный стандарт. – Режим доступа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5"/>
              </a:rPr>
              <a:t>://standart.edu.ru/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0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rtandphoto.ru/stock/art1/388/144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1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60648"/>
            <a:ext cx="78843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«Родной край, его история … основа, на которой только и может осуществляться рост духовной культуры всего общества» </a:t>
            </a:r>
          </a:p>
          <a:p>
            <a:pPr algn="r"/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писал академик Дмитрий Сергеевич Лихачев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71" b="8378"/>
          <a:stretch/>
        </p:blipFill>
        <p:spPr>
          <a:xfrm>
            <a:off x="135926" y="2637478"/>
            <a:ext cx="5080000" cy="3976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7682" y="1484784"/>
            <a:ext cx="4035422" cy="3140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659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artandphoto.ru/stock/art1/388/14482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260" y="-1"/>
            <a:ext cx="9252520" cy="71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88640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Современный национальный воспитательный идеал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укоренённый в духовных и культурных традициях многонационального народа Российской Федерации.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2790" y="1780278"/>
            <a:ext cx="4933706" cy="493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52" y="1756583"/>
            <a:ext cx="4879031" cy="353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4168391"/>
            <a:ext cx="4608512" cy="3054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8539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2946" y="288000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 содержанием духовно-нравственного развития, воспитания и социализации являются базовые национальные ценности. </a:t>
            </a:r>
          </a:p>
        </p:txBody>
      </p:sp>
      <p:pic>
        <p:nvPicPr>
          <p:cNvPr id="3" name="Picture 2" descr="http://www.koipkro.kostroma.ru/koiro/CRSO/FOiV/LPDNO/DNPKR/str_d_uch/image/7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77" y="12666"/>
            <a:ext cx="2035862" cy="1874109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22879" y="1216413"/>
            <a:ext cx="74888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–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патриотизм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://www.memory.podolsk-news.ru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гражданственность;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социальная солидарность;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человечество ,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наука;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семья;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труд и творчество;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традиционные российские религии;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искусство и литература;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природа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14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44205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изучении программы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предлагаю ученикам, найти в Интернет данные о численности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населения 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Подольскому району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238" r="35857" b="25379"/>
          <a:stretch/>
        </p:blipFill>
        <p:spPr bwMode="auto">
          <a:xfrm>
            <a:off x="143508" y="1556792"/>
            <a:ext cx="871296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01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7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изучении программы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предлагаю ученикам, найти в Интернет данные 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населения по Подольскому району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33" r="33068" b="17857"/>
          <a:stretch/>
        </p:blipFill>
        <p:spPr bwMode="auto">
          <a:xfrm>
            <a:off x="204838" y="1268760"/>
            <a:ext cx="8708571" cy="539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858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0878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 изучении баз данных, предлагаю ученикам создать справочники по темам «Достопримечательности нашего района», «Путеводитель по сельским округам».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476" r="38134" b="8144"/>
          <a:stretch/>
        </p:blipFill>
        <p:spPr bwMode="auto">
          <a:xfrm>
            <a:off x="438785" y="1132114"/>
            <a:ext cx="8049491" cy="558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11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58060"/>
            <a:ext cx="854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изучении программы </a:t>
            </a:r>
            <a:r>
              <a:rPr lang="ru-RU" dirty="0" err="1"/>
              <a:t>PowerPoint</a:t>
            </a:r>
            <a:r>
              <a:rPr lang="ru-RU" dirty="0"/>
              <a:t> учащиеся создают презентации «Моё село (деревня)», «Наши памятники» и </a:t>
            </a:r>
            <a:r>
              <a:rPr lang="ru-RU" dirty="0" smtClean="0"/>
              <a:t>другие…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323528" y="1052736"/>
            <a:ext cx="8546672" cy="5688632"/>
            <a:chOff x="0" y="30469"/>
            <a:chExt cx="8497614" cy="609301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78" t="6035" r="29034" b="8405"/>
            <a:stretch/>
          </p:blipFill>
          <p:spPr bwMode="auto">
            <a:xfrm>
              <a:off x="0" y="30469"/>
              <a:ext cx="8497614" cy="60930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5125" t="6250" r="5488" b="71552"/>
            <a:stretch/>
          </p:blipFill>
          <p:spPr bwMode="auto">
            <a:xfrm>
              <a:off x="5900997" y="4293096"/>
              <a:ext cx="2596617" cy="1830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88758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краеведческого материала имеет большой мотивационный потенциал и позволяет повышать интерес не только к изучению информатики и ИКТ, но и к изучению истории родного края, традиций, обычаев, более эффективно осуществлять взаимосвязь коммуникативного и социально-культурного развития 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13314" name="Picture 2" descr="http://vio.uchim.info/Vio_28/cd_site/article_img/art_1_1_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6927" y="260648"/>
            <a:ext cx="1860798" cy="248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io.uchim.info/Vio_28/cd_site/article_img/art_1_1_0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61872"/>
            <a:ext cx="3744416" cy="283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vio.uchim.info/Vio_28/cd_site/article_img/art_1_1_0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93095"/>
            <a:ext cx="3457503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80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549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чума</cp:lastModifiedBy>
  <cp:revision>34</cp:revision>
  <dcterms:created xsi:type="dcterms:W3CDTF">2014-03-15T07:22:17Z</dcterms:created>
  <dcterms:modified xsi:type="dcterms:W3CDTF">2015-03-14T16:56:06Z</dcterms:modified>
</cp:coreProperties>
</file>