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FDE59C-7752-4706-B9D5-1B932156CFD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2DDEA3-0EBD-4D84-94F4-697839A0FF31}">
      <dgm:prSet phldrT="[Текст]"/>
      <dgm:spPr/>
      <dgm:t>
        <a:bodyPr/>
        <a:lstStyle/>
        <a:p>
          <a:r>
            <a:rPr lang="en-US" dirty="0" smtClean="0"/>
            <a:t>1</a:t>
          </a:r>
          <a:endParaRPr lang="ru-RU" dirty="0"/>
        </a:p>
      </dgm:t>
    </dgm:pt>
    <dgm:pt modelId="{9335388C-5251-4A2D-A86F-292341F24164}" type="parTrans" cxnId="{F2AE1E2B-C86C-4205-B5B8-FACDC8BFC4B6}">
      <dgm:prSet/>
      <dgm:spPr/>
      <dgm:t>
        <a:bodyPr/>
        <a:lstStyle/>
        <a:p>
          <a:endParaRPr lang="ru-RU"/>
        </a:p>
      </dgm:t>
    </dgm:pt>
    <dgm:pt modelId="{40FFE93A-D23E-403A-8ADF-BB2F4048CF87}" type="sibTrans" cxnId="{F2AE1E2B-C86C-4205-B5B8-FACDC8BFC4B6}">
      <dgm:prSet/>
      <dgm:spPr/>
      <dgm:t>
        <a:bodyPr/>
        <a:lstStyle/>
        <a:p>
          <a:endParaRPr lang="ru-RU"/>
        </a:p>
      </dgm:t>
    </dgm:pt>
    <dgm:pt modelId="{A6EEFB44-69A9-45C7-96FC-3AAC351E400E}">
      <dgm:prSet phldrT="[Текст]" custT="1"/>
      <dgm:spPr/>
      <dgm:t>
        <a:bodyPr/>
        <a:lstStyle/>
        <a:p>
          <a:r>
            <a:rPr lang="ru-RU" sz="2800" dirty="0" smtClean="0">
              <a:latin typeface="Monotype Corsiva" pitchFamily="66" charset="0"/>
            </a:rPr>
            <a:t>Повышение своего теоретического уровня</a:t>
          </a:r>
          <a:endParaRPr lang="ru-RU" sz="2800" dirty="0">
            <a:latin typeface="Monotype Corsiva" pitchFamily="66" charset="0"/>
          </a:endParaRPr>
        </a:p>
      </dgm:t>
    </dgm:pt>
    <dgm:pt modelId="{C56BA309-EC67-4BDC-B164-B3F6BBF08A9B}" type="parTrans" cxnId="{C9432704-2A4C-4304-BB2D-E28E924CCC8F}">
      <dgm:prSet/>
      <dgm:spPr/>
      <dgm:t>
        <a:bodyPr/>
        <a:lstStyle/>
        <a:p>
          <a:endParaRPr lang="ru-RU"/>
        </a:p>
      </dgm:t>
    </dgm:pt>
    <dgm:pt modelId="{A2E47C9F-BDEC-4646-A940-F452CDFAFE9F}" type="sibTrans" cxnId="{C9432704-2A4C-4304-BB2D-E28E924CCC8F}">
      <dgm:prSet/>
      <dgm:spPr/>
      <dgm:t>
        <a:bodyPr/>
        <a:lstStyle/>
        <a:p>
          <a:endParaRPr lang="ru-RU"/>
        </a:p>
      </dgm:t>
    </dgm:pt>
    <dgm:pt modelId="{B7C2C1C9-E611-4C9B-8B23-60C6A31AD7BE}">
      <dgm:prSet phldrT="[Текст]" custT="1"/>
      <dgm:spPr/>
      <dgm:t>
        <a:bodyPr/>
        <a:lstStyle/>
        <a:p>
          <a:r>
            <a:rPr lang="ru-RU" sz="2800" dirty="0" smtClean="0">
              <a:latin typeface="Monotype Corsiva" pitchFamily="66" charset="0"/>
            </a:rPr>
            <a:t>Профессионального мастерства и компетентности</a:t>
          </a:r>
          <a:endParaRPr lang="ru-RU" sz="2800" dirty="0">
            <a:latin typeface="Monotype Corsiva" pitchFamily="66" charset="0"/>
          </a:endParaRPr>
        </a:p>
      </dgm:t>
    </dgm:pt>
    <dgm:pt modelId="{C02F70D1-D1F0-440B-BA5E-FF0AD4BBF4FD}" type="parTrans" cxnId="{D12B90D9-AC5A-4BCB-AFFB-FFDAB1A4729F}">
      <dgm:prSet/>
      <dgm:spPr/>
      <dgm:t>
        <a:bodyPr/>
        <a:lstStyle/>
        <a:p>
          <a:endParaRPr lang="ru-RU"/>
        </a:p>
      </dgm:t>
    </dgm:pt>
    <dgm:pt modelId="{2F3EDEFA-7C9C-4AB3-BC6E-0DC69F887071}" type="sibTrans" cxnId="{D12B90D9-AC5A-4BCB-AFFB-FFDAB1A4729F}">
      <dgm:prSet/>
      <dgm:spPr/>
      <dgm:t>
        <a:bodyPr/>
        <a:lstStyle/>
        <a:p>
          <a:endParaRPr lang="ru-RU"/>
        </a:p>
      </dgm:t>
    </dgm:pt>
    <dgm:pt modelId="{DF306B4D-6A0D-4924-B68A-9E3DC39A27CE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A4CC5389-8BBC-40E3-9738-2B1E3F0E3F9F}" type="parTrans" cxnId="{9D02D76D-CEF6-4AAC-817B-3598C8DF9B95}">
      <dgm:prSet/>
      <dgm:spPr/>
      <dgm:t>
        <a:bodyPr/>
        <a:lstStyle/>
        <a:p>
          <a:endParaRPr lang="ru-RU"/>
        </a:p>
      </dgm:t>
    </dgm:pt>
    <dgm:pt modelId="{8E0A6DBB-0532-4503-B2B8-5E355B80E4DF}" type="sibTrans" cxnId="{9D02D76D-CEF6-4AAC-817B-3598C8DF9B95}">
      <dgm:prSet/>
      <dgm:spPr/>
      <dgm:t>
        <a:bodyPr/>
        <a:lstStyle/>
        <a:p>
          <a:endParaRPr lang="ru-RU"/>
        </a:p>
      </dgm:t>
    </dgm:pt>
    <dgm:pt modelId="{3CF2A825-D5A3-497C-BC51-547C84E92BFA}">
      <dgm:prSet phldrT="[Текст]" custT="1"/>
      <dgm:spPr/>
      <dgm:t>
        <a:bodyPr/>
        <a:lstStyle/>
        <a:p>
          <a:r>
            <a:rPr lang="ru-RU" sz="2800" dirty="0" smtClean="0">
              <a:latin typeface="Monotype Corsiva" pitchFamily="66" charset="0"/>
            </a:rPr>
            <a:t>Внедрение игровых технологий</a:t>
          </a:r>
          <a:endParaRPr lang="ru-RU" sz="2800" dirty="0">
            <a:latin typeface="Monotype Corsiva" pitchFamily="66" charset="0"/>
          </a:endParaRPr>
        </a:p>
      </dgm:t>
    </dgm:pt>
    <dgm:pt modelId="{79CE44C7-AD7C-4DA2-9BAD-71E6788A12D5}" type="parTrans" cxnId="{42DB03F2-E339-4540-B343-33F9BAB0E16E}">
      <dgm:prSet/>
      <dgm:spPr/>
      <dgm:t>
        <a:bodyPr/>
        <a:lstStyle/>
        <a:p>
          <a:endParaRPr lang="ru-RU"/>
        </a:p>
      </dgm:t>
    </dgm:pt>
    <dgm:pt modelId="{FC2E3928-2D3E-4FC1-83FA-25EEE9CA8352}" type="sibTrans" cxnId="{42DB03F2-E339-4540-B343-33F9BAB0E16E}">
      <dgm:prSet/>
      <dgm:spPr/>
      <dgm:t>
        <a:bodyPr/>
        <a:lstStyle/>
        <a:p>
          <a:endParaRPr lang="ru-RU"/>
        </a:p>
      </dgm:t>
    </dgm:pt>
    <dgm:pt modelId="{09C0D6E4-C973-43EF-99FD-4B5AE06210B5}">
      <dgm:prSet phldrT="[Текст]" custT="1"/>
      <dgm:spPr/>
      <dgm:t>
        <a:bodyPr/>
        <a:lstStyle/>
        <a:p>
          <a:r>
            <a:rPr lang="ru-RU" sz="2800" dirty="0" smtClean="0">
              <a:latin typeface="Monotype Corsiva" pitchFamily="66" charset="0"/>
            </a:rPr>
            <a:t>Обучение разным способам познания</a:t>
          </a:r>
          <a:endParaRPr lang="ru-RU" sz="2800" dirty="0">
            <a:latin typeface="Monotype Corsiva" pitchFamily="66" charset="0"/>
          </a:endParaRPr>
        </a:p>
      </dgm:t>
    </dgm:pt>
    <dgm:pt modelId="{7C089EEC-188E-4748-B090-CF61ED955B2E}" type="parTrans" cxnId="{ACC2E418-A900-467C-B8E9-1AB05E18C2F5}">
      <dgm:prSet/>
      <dgm:spPr/>
      <dgm:t>
        <a:bodyPr/>
        <a:lstStyle/>
        <a:p>
          <a:endParaRPr lang="ru-RU"/>
        </a:p>
      </dgm:t>
    </dgm:pt>
    <dgm:pt modelId="{008ECB2B-8805-4247-9E66-27D741FA34BF}" type="sibTrans" cxnId="{ACC2E418-A900-467C-B8E9-1AB05E18C2F5}">
      <dgm:prSet/>
      <dgm:spPr/>
      <dgm:t>
        <a:bodyPr/>
        <a:lstStyle/>
        <a:p>
          <a:endParaRPr lang="ru-RU"/>
        </a:p>
      </dgm:t>
    </dgm:pt>
    <dgm:pt modelId="{76D1F953-CB94-4412-83DD-BFC36839712A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92649F67-BF56-471C-801F-4077849BF07E}" type="parTrans" cxnId="{8B72B73E-D009-46E2-B6A4-3323E55B3B04}">
      <dgm:prSet/>
      <dgm:spPr/>
      <dgm:t>
        <a:bodyPr/>
        <a:lstStyle/>
        <a:p>
          <a:endParaRPr lang="ru-RU"/>
        </a:p>
      </dgm:t>
    </dgm:pt>
    <dgm:pt modelId="{23E3B2B9-71FD-4683-A82B-D54102F32264}" type="sibTrans" cxnId="{8B72B73E-D009-46E2-B6A4-3323E55B3B04}">
      <dgm:prSet/>
      <dgm:spPr/>
      <dgm:t>
        <a:bodyPr/>
        <a:lstStyle/>
        <a:p>
          <a:endParaRPr lang="ru-RU"/>
        </a:p>
      </dgm:t>
    </dgm:pt>
    <dgm:pt modelId="{6BEB1CFE-6A79-4013-ADC2-6A6966C46C0C}">
      <dgm:prSet phldrT="[Текст]" custT="1"/>
      <dgm:spPr/>
      <dgm:t>
        <a:bodyPr/>
        <a:lstStyle/>
        <a:p>
          <a:r>
            <a:rPr lang="ru-RU" sz="2800" dirty="0" smtClean="0">
              <a:latin typeface="Monotype Corsiva" pitchFamily="66" charset="0"/>
            </a:rPr>
            <a:t>Внедрение технологий дифференцированного подхода</a:t>
          </a:r>
          <a:endParaRPr lang="ru-RU" sz="2800" dirty="0">
            <a:latin typeface="Monotype Corsiva" pitchFamily="66" charset="0"/>
          </a:endParaRPr>
        </a:p>
      </dgm:t>
    </dgm:pt>
    <dgm:pt modelId="{EEFB2DDC-CD79-426C-9A72-7BB4EF86D797}" type="parTrans" cxnId="{610CDE69-E585-4DB0-AD6F-BE5DBA57D4AC}">
      <dgm:prSet/>
      <dgm:spPr/>
      <dgm:t>
        <a:bodyPr/>
        <a:lstStyle/>
        <a:p>
          <a:endParaRPr lang="ru-RU"/>
        </a:p>
      </dgm:t>
    </dgm:pt>
    <dgm:pt modelId="{8EC3EA48-8DE5-4B48-9EAC-8F124FB8880B}" type="sibTrans" cxnId="{610CDE69-E585-4DB0-AD6F-BE5DBA57D4AC}">
      <dgm:prSet/>
      <dgm:spPr/>
      <dgm:t>
        <a:bodyPr/>
        <a:lstStyle/>
        <a:p>
          <a:endParaRPr lang="ru-RU"/>
        </a:p>
      </dgm:t>
    </dgm:pt>
    <dgm:pt modelId="{FDC12574-FBB4-4148-89A0-D93DBFDE187E}">
      <dgm:prSet phldrT="[Текст]" phldr="1" custT="1"/>
      <dgm:spPr/>
      <dgm:t>
        <a:bodyPr/>
        <a:lstStyle/>
        <a:p>
          <a:endParaRPr lang="ru-RU" sz="2800" dirty="0">
            <a:latin typeface="Monotype Corsiva" pitchFamily="66" charset="0"/>
          </a:endParaRPr>
        </a:p>
      </dgm:t>
    </dgm:pt>
    <dgm:pt modelId="{6078AC82-56DB-4D02-9C18-3AF55F94C83E}" type="parTrans" cxnId="{67850FFC-CA92-4A79-A3AF-170299A2D012}">
      <dgm:prSet/>
      <dgm:spPr/>
      <dgm:t>
        <a:bodyPr/>
        <a:lstStyle/>
        <a:p>
          <a:endParaRPr lang="ru-RU"/>
        </a:p>
      </dgm:t>
    </dgm:pt>
    <dgm:pt modelId="{BDD64EFE-EBBA-4B0C-82D0-FF7B8E5A7080}" type="sibTrans" cxnId="{67850FFC-CA92-4A79-A3AF-170299A2D012}">
      <dgm:prSet/>
      <dgm:spPr/>
      <dgm:t>
        <a:bodyPr/>
        <a:lstStyle/>
        <a:p>
          <a:endParaRPr lang="ru-RU"/>
        </a:p>
      </dgm:t>
    </dgm:pt>
    <dgm:pt modelId="{5D7C7519-4105-45D4-BBB0-E0B3BE23B39B}" type="pres">
      <dgm:prSet presAssocID="{A1FDE59C-7752-4706-B9D5-1B932156CFD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8E31F7-1125-4879-87C2-F84E13BCD22F}" type="pres">
      <dgm:prSet presAssocID="{812DDEA3-0EBD-4D84-94F4-697839A0FF31}" presName="composite" presStyleCnt="0"/>
      <dgm:spPr/>
    </dgm:pt>
    <dgm:pt modelId="{C0877911-1BC7-4A2A-84EA-ECF5F5DD7AB5}" type="pres">
      <dgm:prSet presAssocID="{812DDEA3-0EBD-4D84-94F4-697839A0FF3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94F559-3D7E-4B03-B767-F6B4DFFD8FCC}" type="pres">
      <dgm:prSet presAssocID="{812DDEA3-0EBD-4D84-94F4-697839A0FF3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D9F276-6C88-4E2F-AD23-EE80D54DB5CA}" type="pres">
      <dgm:prSet presAssocID="{40FFE93A-D23E-403A-8ADF-BB2F4048CF87}" presName="sp" presStyleCnt="0"/>
      <dgm:spPr/>
    </dgm:pt>
    <dgm:pt modelId="{6E36602E-59A6-494F-9519-575396587F4F}" type="pres">
      <dgm:prSet presAssocID="{DF306B4D-6A0D-4924-B68A-9E3DC39A27CE}" presName="composite" presStyleCnt="0"/>
      <dgm:spPr/>
    </dgm:pt>
    <dgm:pt modelId="{8506045F-0E8A-4FF1-8FEC-C76B6891ED9B}" type="pres">
      <dgm:prSet presAssocID="{DF306B4D-6A0D-4924-B68A-9E3DC39A27C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F7584E-E087-4934-8863-49C8A65C3557}" type="pres">
      <dgm:prSet presAssocID="{DF306B4D-6A0D-4924-B68A-9E3DC39A27CE}" presName="descendantText" presStyleLbl="alignAcc1" presStyleIdx="1" presStyleCnt="3" custLinFactNeighborX="6455" custLinFactNeighborY="-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758D37-838F-4F1E-9EFA-DFAA71768A30}" type="pres">
      <dgm:prSet presAssocID="{8E0A6DBB-0532-4503-B2B8-5E355B80E4DF}" presName="sp" presStyleCnt="0"/>
      <dgm:spPr/>
    </dgm:pt>
    <dgm:pt modelId="{D3FF6C18-B961-4EF2-AD4D-59DAE219AEC0}" type="pres">
      <dgm:prSet presAssocID="{76D1F953-CB94-4412-83DD-BFC36839712A}" presName="composite" presStyleCnt="0"/>
      <dgm:spPr/>
    </dgm:pt>
    <dgm:pt modelId="{1BC59775-CECB-4504-B20F-00697EF1CEF5}" type="pres">
      <dgm:prSet presAssocID="{76D1F953-CB94-4412-83DD-BFC36839712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5BA84-E943-44A4-B48F-8285AA7F4D93}" type="pres">
      <dgm:prSet presAssocID="{76D1F953-CB94-4412-83DD-BFC36839712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8688BF-1E8F-4111-9946-131EE189E0B1}" type="presOf" srcId="{812DDEA3-0EBD-4D84-94F4-697839A0FF31}" destId="{C0877911-1BC7-4A2A-84EA-ECF5F5DD7AB5}" srcOrd="0" destOrd="0" presId="urn:microsoft.com/office/officeart/2005/8/layout/chevron2"/>
    <dgm:cxn modelId="{A28A4BCF-81BE-4703-BD77-8023BA7297AA}" type="presOf" srcId="{B7C2C1C9-E611-4C9B-8B23-60C6A31AD7BE}" destId="{4F94F559-3D7E-4B03-B767-F6B4DFFD8FCC}" srcOrd="0" destOrd="1" presId="urn:microsoft.com/office/officeart/2005/8/layout/chevron2"/>
    <dgm:cxn modelId="{DA9C657B-0FB1-4B11-8E6F-FBC2E8FDBE6A}" type="presOf" srcId="{76D1F953-CB94-4412-83DD-BFC36839712A}" destId="{1BC59775-CECB-4504-B20F-00697EF1CEF5}" srcOrd="0" destOrd="0" presId="urn:microsoft.com/office/officeart/2005/8/layout/chevron2"/>
    <dgm:cxn modelId="{F2AE1E2B-C86C-4205-B5B8-FACDC8BFC4B6}" srcId="{A1FDE59C-7752-4706-B9D5-1B932156CFDC}" destId="{812DDEA3-0EBD-4D84-94F4-697839A0FF31}" srcOrd="0" destOrd="0" parTransId="{9335388C-5251-4A2D-A86F-292341F24164}" sibTransId="{40FFE93A-D23E-403A-8ADF-BB2F4048CF87}"/>
    <dgm:cxn modelId="{A040EFDC-75FE-4D5F-AD25-B1AD827970DC}" type="presOf" srcId="{6BEB1CFE-6A79-4013-ADC2-6A6966C46C0C}" destId="{2735BA84-E943-44A4-B48F-8285AA7F4D93}" srcOrd="0" destOrd="0" presId="urn:microsoft.com/office/officeart/2005/8/layout/chevron2"/>
    <dgm:cxn modelId="{4AB01431-D5F7-43F5-9DE2-9AA2BB395BB4}" type="presOf" srcId="{A1FDE59C-7752-4706-B9D5-1B932156CFDC}" destId="{5D7C7519-4105-45D4-BBB0-E0B3BE23B39B}" srcOrd="0" destOrd="0" presId="urn:microsoft.com/office/officeart/2005/8/layout/chevron2"/>
    <dgm:cxn modelId="{9D02D76D-CEF6-4AAC-817B-3598C8DF9B95}" srcId="{A1FDE59C-7752-4706-B9D5-1B932156CFDC}" destId="{DF306B4D-6A0D-4924-B68A-9E3DC39A27CE}" srcOrd="1" destOrd="0" parTransId="{A4CC5389-8BBC-40E3-9738-2B1E3F0E3F9F}" sibTransId="{8E0A6DBB-0532-4503-B2B8-5E355B80E4DF}"/>
    <dgm:cxn modelId="{67850FFC-CA92-4A79-A3AF-170299A2D012}" srcId="{76D1F953-CB94-4412-83DD-BFC36839712A}" destId="{FDC12574-FBB4-4148-89A0-D93DBFDE187E}" srcOrd="1" destOrd="0" parTransId="{6078AC82-56DB-4D02-9C18-3AF55F94C83E}" sibTransId="{BDD64EFE-EBBA-4B0C-82D0-FF7B8E5A7080}"/>
    <dgm:cxn modelId="{E1A26D77-C278-4568-A2C3-CA4FFDA15942}" type="presOf" srcId="{DF306B4D-6A0D-4924-B68A-9E3DC39A27CE}" destId="{8506045F-0E8A-4FF1-8FEC-C76B6891ED9B}" srcOrd="0" destOrd="0" presId="urn:microsoft.com/office/officeart/2005/8/layout/chevron2"/>
    <dgm:cxn modelId="{C80AA400-0E2F-4491-90D0-A9F2CFC938EF}" type="presOf" srcId="{A6EEFB44-69A9-45C7-96FC-3AAC351E400E}" destId="{4F94F559-3D7E-4B03-B767-F6B4DFFD8FCC}" srcOrd="0" destOrd="0" presId="urn:microsoft.com/office/officeart/2005/8/layout/chevron2"/>
    <dgm:cxn modelId="{8B72B73E-D009-46E2-B6A4-3323E55B3B04}" srcId="{A1FDE59C-7752-4706-B9D5-1B932156CFDC}" destId="{76D1F953-CB94-4412-83DD-BFC36839712A}" srcOrd="2" destOrd="0" parTransId="{92649F67-BF56-471C-801F-4077849BF07E}" sibTransId="{23E3B2B9-71FD-4683-A82B-D54102F32264}"/>
    <dgm:cxn modelId="{C9432704-2A4C-4304-BB2D-E28E924CCC8F}" srcId="{812DDEA3-0EBD-4D84-94F4-697839A0FF31}" destId="{A6EEFB44-69A9-45C7-96FC-3AAC351E400E}" srcOrd="0" destOrd="0" parTransId="{C56BA309-EC67-4BDC-B164-B3F6BBF08A9B}" sibTransId="{A2E47C9F-BDEC-4646-A940-F452CDFAFE9F}"/>
    <dgm:cxn modelId="{C2E8A2DE-DCE2-4167-A4B8-32E3EE5C4F29}" type="presOf" srcId="{09C0D6E4-C973-43EF-99FD-4B5AE06210B5}" destId="{9BF7584E-E087-4934-8863-49C8A65C3557}" srcOrd="0" destOrd="1" presId="urn:microsoft.com/office/officeart/2005/8/layout/chevron2"/>
    <dgm:cxn modelId="{ACC2E418-A900-467C-B8E9-1AB05E18C2F5}" srcId="{DF306B4D-6A0D-4924-B68A-9E3DC39A27CE}" destId="{09C0D6E4-C973-43EF-99FD-4B5AE06210B5}" srcOrd="1" destOrd="0" parTransId="{7C089EEC-188E-4748-B090-CF61ED955B2E}" sibTransId="{008ECB2B-8805-4247-9E66-27D741FA34BF}"/>
    <dgm:cxn modelId="{42DB03F2-E339-4540-B343-33F9BAB0E16E}" srcId="{DF306B4D-6A0D-4924-B68A-9E3DC39A27CE}" destId="{3CF2A825-D5A3-497C-BC51-547C84E92BFA}" srcOrd="0" destOrd="0" parTransId="{79CE44C7-AD7C-4DA2-9BAD-71E6788A12D5}" sibTransId="{FC2E3928-2D3E-4FC1-83FA-25EEE9CA8352}"/>
    <dgm:cxn modelId="{610CDE69-E585-4DB0-AD6F-BE5DBA57D4AC}" srcId="{76D1F953-CB94-4412-83DD-BFC36839712A}" destId="{6BEB1CFE-6A79-4013-ADC2-6A6966C46C0C}" srcOrd="0" destOrd="0" parTransId="{EEFB2DDC-CD79-426C-9A72-7BB4EF86D797}" sibTransId="{8EC3EA48-8DE5-4B48-9EAC-8F124FB8880B}"/>
    <dgm:cxn modelId="{D12B90D9-AC5A-4BCB-AFFB-FFDAB1A4729F}" srcId="{812DDEA3-0EBD-4D84-94F4-697839A0FF31}" destId="{B7C2C1C9-E611-4C9B-8B23-60C6A31AD7BE}" srcOrd="1" destOrd="0" parTransId="{C02F70D1-D1F0-440B-BA5E-FF0AD4BBF4FD}" sibTransId="{2F3EDEFA-7C9C-4AB3-BC6E-0DC69F887071}"/>
    <dgm:cxn modelId="{23E70592-8CD4-4FFD-B85A-BDAAE9CB943C}" type="presOf" srcId="{FDC12574-FBB4-4148-89A0-D93DBFDE187E}" destId="{2735BA84-E943-44A4-B48F-8285AA7F4D93}" srcOrd="0" destOrd="1" presId="urn:microsoft.com/office/officeart/2005/8/layout/chevron2"/>
    <dgm:cxn modelId="{E3AE7206-EC9C-4AFC-9EB9-39E493742C4C}" type="presOf" srcId="{3CF2A825-D5A3-497C-BC51-547C84E92BFA}" destId="{9BF7584E-E087-4934-8863-49C8A65C3557}" srcOrd="0" destOrd="0" presId="urn:microsoft.com/office/officeart/2005/8/layout/chevron2"/>
    <dgm:cxn modelId="{A82CB31E-C63B-4CAF-8205-AC79EDE543FF}" type="presParOf" srcId="{5D7C7519-4105-45D4-BBB0-E0B3BE23B39B}" destId="{458E31F7-1125-4879-87C2-F84E13BCD22F}" srcOrd="0" destOrd="0" presId="urn:microsoft.com/office/officeart/2005/8/layout/chevron2"/>
    <dgm:cxn modelId="{68DAF0D0-85ED-479E-A18C-2CBE32E4FDEF}" type="presParOf" srcId="{458E31F7-1125-4879-87C2-F84E13BCD22F}" destId="{C0877911-1BC7-4A2A-84EA-ECF5F5DD7AB5}" srcOrd="0" destOrd="0" presId="urn:microsoft.com/office/officeart/2005/8/layout/chevron2"/>
    <dgm:cxn modelId="{0283AF42-756B-49E0-8FC6-11343A3C753B}" type="presParOf" srcId="{458E31F7-1125-4879-87C2-F84E13BCD22F}" destId="{4F94F559-3D7E-4B03-B767-F6B4DFFD8FCC}" srcOrd="1" destOrd="0" presId="urn:microsoft.com/office/officeart/2005/8/layout/chevron2"/>
    <dgm:cxn modelId="{49E828B3-FB9C-482F-B9F0-9FC1F6D05721}" type="presParOf" srcId="{5D7C7519-4105-45D4-BBB0-E0B3BE23B39B}" destId="{E6D9F276-6C88-4E2F-AD23-EE80D54DB5CA}" srcOrd="1" destOrd="0" presId="urn:microsoft.com/office/officeart/2005/8/layout/chevron2"/>
    <dgm:cxn modelId="{13CAA0FC-F22C-444C-86D3-4FA5B0A0291B}" type="presParOf" srcId="{5D7C7519-4105-45D4-BBB0-E0B3BE23B39B}" destId="{6E36602E-59A6-494F-9519-575396587F4F}" srcOrd="2" destOrd="0" presId="urn:microsoft.com/office/officeart/2005/8/layout/chevron2"/>
    <dgm:cxn modelId="{2B175164-AE93-495D-AACF-88D44C6027CD}" type="presParOf" srcId="{6E36602E-59A6-494F-9519-575396587F4F}" destId="{8506045F-0E8A-4FF1-8FEC-C76B6891ED9B}" srcOrd="0" destOrd="0" presId="urn:microsoft.com/office/officeart/2005/8/layout/chevron2"/>
    <dgm:cxn modelId="{DBF5AF4B-D4B3-49E1-A7A5-D6A9B4DB18FD}" type="presParOf" srcId="{6E36602E-59A6-494F-9519-575396587F4F}" destId="{9BF7584E-E087-4934-8863-49C8A65C3557}" srcOrd="1" destOrd="0" presId="urn:microsoft.com/office/officeart/2005/8/layout/chevron2"/>
    <dgm:cxn modelId="{19592E27-4F10-4432-973D-67E10730CFC2}" type="presParOf" srcId="{5D7C7519-4105-45D4-BBB0-E0B3BE23B39B}" destId="{64758D37-838F-4F1E-9EFA-DFAA71768A30}" srcOrd="3" destOrd="0" presId="urn:microsoft.com/office/officeart/2005/8/layout/chevron2"/>
    <dgm:cxn modelId="{66A41F18-137D-46D3-9C76-4625656BE83D}" type="presParOf" srcId="{5D7C7519-4105-45D4-BBB0-E0B3BE23B39B}" destId="{D3FF6C18-B961-4EF2-AD4D-59DAE219AEC0}" srcOrd="4" destOrd="0" presId="urn:microsoft.com/office/officeart/2005/8/layout/chevron2"/>
    <dgm:cxn modelId="{F2661F2B-53CE-448B-99F7-FB599B3F7754}" type="presParOf" srcId="{D3FF6C18-B961-4EF2-AD4D-59DAE219AEC0}" destId="{1BC59775-CECB-4504-B20F-00697EF1CEF5}" srcOrd="0" destOrd="0" presId="urn:microsoft.com/office/officeart/2005/8/layout/chevron2"/>
    <dgm:cxn modelId="{E7EAF1C3-132A-4BA3-937A-AF5FE9815346}" type="presParOf" srcId="{D3FF6C18-B961-4EF2-AD4D-59DAE219AEC0}" destId="{2735BA84-E943-44A4-B48F-8285AA7F4D93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A7766E-ECAB-41F7-99C4-DE25D06F135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B612C3D-74B3-4ECF-AEE7-E251C1208D13}">
      <dgm:prSet phldrT="[Текст]" custT="1"/>
      <dgm:spPr/>
      <dgm:t>
        <a:bodyPr/>
        <a:lstStyle/>
        <a:p>
          <a:r>
            <a:rPr lang="ru-RU" sz="1800" b="0" dirty="0" smtClean="0">
              <a:latin typeface="+mn-lt"/>
              <a:cs typeface="Aharoni" pitchFamily="2" charset="-79"/>
            </a:rPr>
            <a:t>Повысить свой собственный уровень знаний, путём самообразования.</a:t>
          </a:r>
          <a:endParaRPr lang="ru-RU" sz="1800" b="0" dirty="0">
            <a:latin typeface="+mn-lt"/>
            <a:cs typeface="Aharoni" pitchFamily="2" charset="-79"/>
          </a:endParaRPr>
        </a:p>
      </dgm:t>
    </dgm:pt>
    <dgm:pt modelId="{291E91D6-97D5-4806-8B3B-04DA990B8763}" type="parTrans" cxnId="{92417EAC-D27C-4B9F-908D-034C70D596C7}">
      <dgm:prSet/>
      <dgm:spPr/>
      <dgm:t>
        <a:bodyPr/>
        <a:lstStyle/>
        <a:p>
          <a:endParaRPr lang="ru-RU"/>
        </a:p>
      </dgm:t>
    </dgm:pt>
    <dgm:pt modelId="{07BD45EB-8790-4ED5-81F1-121ECFC435DF}" type="sibTrans" cxnId="{92417EAC-D27C-4B9F-908D-034C70D596C7}">
      <dgm:prSet/>
      <dgm:spPr/>
      <dgm:t>
        <a:bodyPr/>
        <a:lstStyle/>
        <a:p>
          <a:endParaRPr lang="ru-RU"/>
        </a:p>
      </dgm:t>
    </dgm:pt>
    <dgm:pt modelId="{9AB648FB-C708-46DF-B415-02D32F40AE8C}">
      <dgm:prSet phldrT="[Текст]" custT="1"/>
      <dgm:spPr/>
      <dgm:t>
        <a:bodyPr/>
        <a:lstStyle/>
        <a:p>
          <a:r>
            <a:rPr lang="ru-RU" sz="1800" dirty="0" smtClean="0">
              <a:latin typeface="+mn-lt"/>
            </a:rPr>
            <a:t>Проявление своего творческого потенциала</a:t>
          </a:r>
          <a:endParaRPr lang="ru-RU" sz="1800" dirty="0">
            <a:latin typeface="+mn-lt"/>
          </a:endParaRPr>
        </a:p>
      </dgm:t>
    </dgm:pt>
    <dgm:pt modelId="{A14E5D61-D095-4B5B-A929-EE8628FCBD0C}" type="parTrans" cxnId="{ABF6E764-4873-4217-B322-AB2649281E6E}">
      <dgm:prSet/>
      <dgm:spPr/>
      <dgm:t>
        <a:bodyPr/>
        <a:lstStyle/>
        <a:p>
          <a:endParaRPr lang="ru-RU"/>
        </a:p>
      </dgm:t>
    </dgm:pt>
    <dgm:pt modelId="{EDA092DA-F279-4171-81B7-6CDD6381D3BE}" type="sibTrans" cxnId="{ABF6E764-4873-4217-B322-AB2649281E6E}">
      <dgm:prSet/>
      <dgm:spPr/>
      <dgm:t>
        <a:bodyPr/>
        <a:lstStyle/>
        <a:p>
          <a:endParaRPr lang="ru-RU"/>
        </a:p>
      </dgm:t>
    </dgm:pt>
    <dgm:pt modelId="{097F8B3B-A60A-452D-8F88-C23B5AD767B9}">
      <dgm:prSet phldrT="[Текст]" custT="1"/>
      <dgm:spPr/>
      <dgm:t>
        <a:bodyPr/>
        <a:lstStyle/>
        <a:p>
          <a:r>
            <a:rPr lang="ru-RU" sz="1800" dirty="0" smtClean="0">
              <a:latin typeface="+mn-lt"/>
            </a:rPr>
            <a:t>Пропаганда своих достижений, используя ИКТ</a:t>
          </a:r>
          <a:endParaRPr lang="ru-RU" sz="1800" dirty="0">
            <a:latin typeface="+mn-lt"/>
          </a:endParaRPr>
        </a:p>
      </dgm:t>
    </dgm:pt>
    <dgm:pt modelId="{811836CD-4EE9-4050-A89C-5010FDC15D3F}" type="parTrans" cxnId="{B352D179-CF14-4281-8AE7-4F8C9A9E4015}">
      <dgm:prSet/>
      <dgm:spPr/>
      <dgm:t>
        <a:bodyPr/>
        <a:lstStyle/>
        <a:p>
          <a:endParaRPr lang="ru-RU"/>
        </a:p>
      </dgm:t>
    </dgm:pt>
    <dgm:pt modelId="{BD67A6FA-8DB9-4E48-A835-20B6C6A25D5E}" type="sibTrans" cxnId="{B352D179-CF14-4281-8AE7-4F8C9A9E4015}">
      <dgm:prSet/>
      <dgm:spPr/>
      <dgm:t>
        <a:bodyPr/>
        <a:lstStyle/>
        <a:p>
          <a:endParaRPr lang="ru-RU"/>
        </a:p>
      </dgm:t>
    </dgm:pt>
    <dgm:pt modelId="{7C02BD54-1C6B-4EB3-A86F-D5BE33012F38}">
      <dgm:prSet phldrT="[Текст]" custT="1"/>
      <dgm:spPr/>
      <dgm:t>
        <a:bodyPr/>
        <a:lstStyle/>
        <a:p>
          <a:r>
            <a:rPr lang="ru-RU" sz="1800" b="0" dirty="0" smtClean="0">
              <a:latin typeface="+mn-lt"/>
            </a:rPr>
            <a:t>Развитие исследовательской деятельности , через инновационные методы</a:t>
          </a:r>
          <a:endParaRPr lang="ru-RU" sz="1800" b="0" dirty="0">
            <a:latin typeface="+mn-lt"/>
          </a:endParaRPr>
        </a:p>
      </dgm:t>
    </dgm:pt>
    <dgm:pt modelId="{BC44EF7E-2DAC-4027-BC80-8B125C7FCCA4}" type="parTrans" cxnId="{2DBA80F9-310B-48F1-88BC-FFAA74A7A6DD}">
      <dgm:prSet/>
      <dgm:spPr/>
      <dgm:t>
        <a:bodyPr/>
        <a:lstStyle/>
        <a:p>
          <a:endParaRPr lang="ru-RU"/>
        </a:p>
      </dgm:t>
    </dgm:pt>
    <dgm:pt modelId="{68BF49B2-1C2F-4668-A21D-FB13BE5BDB83}" type="sibTrans" cxnId="{2DBA80F9-310B-48F1-88BC-FFAA74A7A6DD}">
      <dgm:prSet/>
      <dgm:spPr/>
      <dgm:t>
        <a:bodyPr/>
        <a:lstStyle/>
        <a:p>
          <a:endParaRPr lang="ru-RU"/>
        </a:p>
      </dgm:t>
    </dgm:pt>
    <dgm:pt modelId="{BA408720-C9C0-4561-87AD-401F4C33F0AB}">
      <dgm:prSet phldrT="[Текст]" custT="1"/>
      <dgm:spPr/>
      <dgm:t>
        <a:bodyPr/>
        <a:lstStyle/>
        <a:p>
          <a:r>
            <a:rPr lang="ru-RU" sz="1800" dirty="0" smtClean="0">
              <a:latin typeface="+mn-lt"/>
            </a:rPr>
            <a:t>Развитие интегрированного проектирования</a:t>
          </a:r>
          <a:endParaRPr lang="ru-RU" sz="1800" dirty="0">
            <a:latin typeface="+mn-lt"/>
          </a:endParaRPr>
        </a:p>
      </dgm:t>
    </dgm:pt>
    <dgm:pt modelId="{B385981C-AC8E-46CC-A175-18B4E7C48A19}" type="parTrans" cxnId="{4297EE6B-A02E-4E58-B8D6-AE6F91EAB561}">
      <dgm:prSet/>
      <dgm:spPr/>
      <dgm:t>
        <a:bodyPr/>
        <a:lstStyle/>
        <a:p>
          <a:endParaRPr lang="ru-RU"/>
        </a:p>
      </dgm:t>
    </dgm:pt>
    <dgm:pt modelId="{2793EE39-F4D4-4E83-958C-D3197323BBC0}" type="sibTrans" cxnId="{4297EE6B-A02E-4E58-B8D6-AE6F91EAB561}">
      <dgm:prSet/>
      <dgm:spPr/>
      <dgm:t>
        <a:bodyPr/>
        <a:lstStyle/>
        <a:p>
          <a:endParaRPr lang="ru-RU"/>
        </a:p>
      </dgm:t>
    </dgm:pt>
    <dgm:pt modelId="{2DD818CC-A73E-4010-B58C-D0DE9E9B9544}" type="pres">
      <dgm:prSet presAssocID="{45A7766E-ECAB-41F7-99C4-DE25D06F135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F9F55D-5AA9-49CD-9478-C010570737A3}" type="pres">
      <dgm:prSet presAssocID="{BB612C3D-74B3-4ECF-AEE7-E251C1208D13}" presName="node" presStyleLbl="node1" presStyleIdx="0" presStyleCnt="5" custLinFactNeighborX="3202" custLinFactNeighborY="-7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8DE1DB-999A-4A77-89F8-88ED75B0ECC6}" type="pres">
      <dgm:prSet presAssocID="{07BD45EB-8790-4ED5-81F1-121ECFC435DF}" presName="sibTrans" presStyleCnt="0"/>
      <dgm:spPr/>
    </dgm:pt>
    <dgm:pt modelId="{2CE1E3CA-9329-41DC-9FA1-44C3DADB7095}" type="pres">
      <dgm:prSet presAssocID="{9AB648FB-C708-46DF-B415-02D32F40AE8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B5C19E-AD57-4A2A-ABDB-DFCF6BD48FF9}" type="pres">
      <dgm:prSet presAssocID="{EDA092DA-F279-4171-81B7-6CDD6381D3BE}" presName="sibTrans" presStyleCnt="0"/>
      <dgm:spPr/>
    </dgm:pt>
    <dgm:pt modelId="{9905C2F0-E95F-4C95-8BD3-6838C72B639D}" type="pres">
      <dgm:prSet presAssocID="{097F8B3B-A60A-452D-8F88-C23B5AD767B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C38E6B-7FDE-41DC-97AE-D73C2971BB04}" type="pres">
      <dgm:prSet presAssocID="{BD67A6FA-8DB9-4E48-A835-20B6C6A25D5E}" presName="sibTrans" presStyleCnt="0"/>
      <dgm:spPr/>
    </dgm:pt>
    <dgm:pt modelId="{20169F7D-1E0D-4F68-8F9A-1F70E024441C}" type="pres">
      <dgm:prSet presAssocID="{7C02BD54-1C6B-4EB3-A86F-D5BE33012F3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8B2A3C-ABE8-4702-847B-5D83E545161A}" type="pres">
      <dgm:prSet presAssocID="{68BF49B2-1C2F-4668-A21D-FB13BE5BDB83}" presName="sibTrans" presStyleCnt="0"/>
      <dgm:spPr/>
    </dgm:pt>
    <dgm:pt modelId="{AAFF0549-8E3C-47F0-8151-0C40F601F828}" type="pres">
      <dgm:prSet presAssocID="{BA408720-C9C0-4561-87AD-401F4C33F0A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BA80F9-310B-48F1-88BC-FFAA74A7A6DD}" srcId="{45A7766E-ECAB-41F7-99C4-DE25D06F1350}" destId="{7C02BD54-1C6B-4EB3-A86F-D5BE33012F38}" srcOrd="3" destOrd="0" parTransId="{BC44EF7E-2DAC-4027-BC80-8B125C7FCCA4}" sibTransId="{68BF49B2-1C2F-4668-A21D-FB13BE5BDB83}"/>
    <dgm:cxn modelId="{A7E9E981-21AF-4670-9CF9-C411FDA6D4C4}" type="presOf" srcId="{45A7766E-ECAB-41F7-99C4-DE25D06F1350}" destId="{2DD818CC-A73E-4010-B58C-D0DE9E9B9544}" srcOrd="0" destOrd="0" presId="urn:microsoft.com/office/officeart/2005/8/layout/default"/>
    <dgm:cxn modelId="{4297EE6B-A02E-4E58-B8D6-AE6F91EAB561}" srcId="{45A7766E-ECAB-41F7-99C4-DE25D06F1350}" destId="{BA408720-C9C0-4561-87AD-401F4C33F0AB}" srcOrd="4" destOrd="0" parTransId="{B385981C-AC8E-46CC-A175-18B4E7C48A19}" sibTransId="{2793EE39-F4D4-4E83-958C-D3197323BBC0}"/>
    <dgm:cxn modelId="{40C61391-0F7D-4513-8A17-9A1D208DC1AB}" type="presOf" srcId="{097F8B3B-A60A-452D-8F88-C23B5AD767B9}" destId="{9905C2F0-E95F-4C95-8BD3-6838C72B639D}" srcOrd="0" destOrd="0" presId="urn:microsoft.com/office/officeart/2005/8/layout/default"/>
    <dgm:cxn modelId="{904E9874-52CE-4D33-99AD-84F6D29BC984}" type="presOf" srcId="{BA408720-C9C0-4561-87AD-401F4C33F0AB}" destId="{AAFF0549-8E3C-47F0-8151-0C40F601F828}" srcOrd="0" destOrd="0" presId="urn:microsoft.com/office/officeart/2005/8/layout/default"/>
    <dgm:cxn modelId="{ABF6E764-4873-4217-B322-AB2649281E6E}" srcId="{45A7766E-ECAB-41F7-99C4-DE25D06F1350}" destId="{9AB648FB-C708-46DF-B415-02D32F40AE8C}" srcOrd="1" destOrd="0" parTransId="{A14E5D61-D095-4B5B-A929-EE8628FCBD0C}" sibTransId="{EDA092DA-F279-4171-81B7-6CDD6381D3BE}"/>
    <dgm:cxn modelId="{AF7433D3-E9CA-402B-AF94-41F93DCD65AD}" type="presOf" srcId="{7C02BD54-1C6B-4EB3-A86F-D5BE33012F38}" destId="{20169F7D-1E0D-4F68-8F9A-1F70E024441C}" srcOrd="0" destOrd="0" presId="urn:microsoft.com/office/officeart/2005/8/layout/default"/>
    <dgm:cxn modelId="{92417EAC-D27C-4B9F-908D-034C70D596C7}" srcId="{45A7766E-ECAB-41F7-99C4-DE25D06F1350}" destId="{BB612C3D-74B3-4ECF-AEE7-E251C1208D13}" srcOrd="0" destOrd="0" parTransId="{291E91D6-97D5-4806-8B3B-04DA990B8763}" sibTransId="{07BD45EB-8790-4ED5-81F1-121ECFC435DF}"/>
    <dgm:cxn modelId="{B352D179-CF14-4281-8AE7-4F8C9A9E4015}" srcId="{45A7766E-ECAB-41F7-99C4-DE25D06F1350}" destId="{097F8B3B-A60A-452D-8F88-C23B5AD767B9}" srcOrd="2" destOrd="0" parTransId="{811836CD-4EE9-4050-A89C-5010FDC15D3F}" sibTransId="{BD67A6FA-8DB9-4E48-A835-20B6C6A25D5E}"/>
    <dgm:cxn modelId="{48642325-9EA8-4497-A3A5-6500FCE426E0}" type="presOf" srcId="{BB612C3D-74B3-4ECF-AEE7-E251C1208D13}" destId="{5EF9F55D-5AA9-49CD-9478-C010570737A3}" srcOrd="0" destOrd="0" presId="urn:microsoft.com/office/officeart/2005/8/layout/default"/>
    <dgm:cxn modelId="{8FA34814-444F-4CB3-B8C5-978A70C0C7FD}" type="presOf" srcId="{9AB648FB-C708-46DF-B415-02D32F40AE8C}" destId="{2CE1E3CA-9329-41DC-9FA1-44C3DADB7095}" srcOrd="0" destOrd="0" presId="urn:microsoft.com/office/officeart/2005/8/layout/default"/>
    <dgm:cxn modelId="{E8193608-FF48-4947-8347-AA0137B376F1}" type="presParOf" srcId="{2DD818CC-A73E-4010-B58C-D0DE9E9B9544}" destId="{5EF9F55D-5AA9-49CD-9478-C010570737A3}" srcOrd="0" destOrd="0" presId="urn:microsoft.com/office/officeart/2005/8/layout/default"/>
    <dgm:cxn modelId="{B2AD0CC0-4692-4740-A9B2-A2B4DA71B6E8}" type="presParOf" srcId="{2DD818CC-A73E-4010-B58C-D0DE9E9B9544}" destId="{2C8DE1DB-999A-4A77-89F8-88ED75B0ECC6}" srcOrd="1" destOrd="0" presId="urn:microsoft.com/office/officeart/2005/8/layout/default"/>
    <dgm:cxn modelId="{2AB07CCF-16F1-4342-A24C-24E8EA2A3CD6}" type="presParOf" srcId="{2DD818CC-A73E-4010-B58C-D0DE9E9B9544}" destId="{2CE1E3CA-9329-41DC-9FA1-44C3DADB7095}" srcOrd="2" destOrd="0" presId="urn:microsoft.com/office/officeart/2005/8/layout/default"/>
    <dgm:cxn modelId="{66252C3B-E38A-4EFA-A9DF-A74879E37A58}" type="presParOf" srcId="{2DD818CC-A73E-4010-B58C-D0DE9E9B9544}" destId="{5BB5C19E-AD57-4A2A-ABDB-DFCF6BD48FF9}" srcOrd="3" destOrd="0" presId="urn:microsoft.com/office/officeart/2005/8/layout/default"/>
    <dgm:cxn modelId="{060D758F-8423-4539-AC22-2A7E32715DFA}" type="presParOf" srcId="{2DD818CC-A73E-4010-B58C-D0DE9E9B9544}" destId="{9905C2F0-E95F-4C95-8BD3-6838C72B639D}" srcOrd="4" destOrd="0" presId="urn:microsoft.com/office/officeart/2005/8/layout/default"/>
    <dgm:cxn modelId="{5B38FCBB-74A8-4EB3-AAD9-FB7AEEE63820}" type="presParOf" srcId="{2DD818CC-A73E-4010-B58C-D0DE9E9B9544}" destId="{B6C38E6B-7FDE-41DC-97AE-D73C2971BB04}" srcOrd="5" destOrd="0" presId="urn:microsoft.com/office/officeart/2005/8/layout/default"/>
    <dgm:cxn modelId="{61139709-0BDD-4493-B32E-97589DDAA1BF}" type="presParOf" srcId="{2DD818CC-A73E-4010-B58C-D0DE9E9B9544}" destId="{20169F7D-1E0D-4F68-8F9A-1F70E024441C}" srcOrd="6" destOrd="0" presId="urn:microsoft.com/office/officeart/2005/8/layout/default"/>
    <dgm:cxn modelId="{EC2159AA-E511-469D-911C-89078F62B413}" type="presParOf" srcId="{2DD818CC-A73E-4010-B58C-D0DE9E9B9544}" destId="{368B2A3C-ABE8-4702-847B-5D83E545161A}" srcOrd="7" destOrd="0" presId="urn:microsoft.com/office/officeart/2005/8/layout/default"/>
    <dgm:cxn modelId="{371C7B51-6A94-4B27-A70A-E7BD7C7210BC}" type="presParOf" srcId="{2DD818CC-A73E-4010-B58C-D0DE9E9B9544}" destId="{AAFF0549-8E3C-47F0-8151-0C40F601F828}" srcOrd="8" destOrd="0" presId="urn:microsoft.com/office/officeart/2005/8/layout/default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09EBD4-9F09-4B1C-A9D0-FC4781E689C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4A486C-2F8E-4E10-B681-361096D1C1DB}">
      <dgm:prSet phldrT="[Текст]" custT="1"/>
      <dgm:spPr/>
      <dgm:t>
        <a:bodyPr/>
        <a:lstStyle/>
        <a:p>
          <a:r>
            <a:rPr lang="ru-RU" sz="4800" dirty="0" smtClean="0">
              <a:solidFill>
                <a:srgbClr val="FF0000"/>
              </a:solidFill>
              <a:latin typeface="Monotype Corsiva" pitchFamily="66" charset="0"/>
            </a:rPr>
            <a:t>Работа с детьми</a:t>
          </a:r>
          <a:endParaRPr lang="ru-RU" sz="4800" dirty="0">
            <a:solidFill>
              <a:srgbClr val="FF0000"/>
            </a:solidFill>
            <a:latin typeface="Monotype Corsiva" pitchFamily="66" charset="0"/>
          </a:endParaRPr>
        </a:p>
      </dgm:t>
    </dgm:pt>
    <dgm:pt modelId="{98AD195F-529B-43B3-9494-F7D808D9DD87}" type="parTrans" cxnId="{03330D6A-300B-4483-BF69-4AAC86F4D718}">
      <dgm:prSet/>
      <dgm:spPr/>
      <dgm:t>
        <a:bodyPr/>
        <a:lstStyle/>
        <a:p>
          <a:endParaRPr lang="ru-RU"/>
        </a:p>
      </dgm:t>
    </dgm:pt>
    <dgm:pt modelId="{E59C25AB-45AB-4E8A-9D50-2254AF904FDF}" type="sibTrans" cxnId="{03330D6A-300B-4483-BF69-4AAC86F4D718}">
      <dgm:prSet/>
      <dgm:spPr/>
      <dgm:t>
        <a:bodyPr/>
        <a:lstStyle/>
        <a:p>
          <a:endParaRPr lang="ru-RU"/>
        </a:p>
      </dgm:t>
    </dgm:pt>
    <dgm:pt modelId="{0DE99464-EAF9-41B1-89AF-B979CDCED948}">
      <dgm:prSet phldrT="[Текст]" custT="1"/>
      <dgm:spPr/>
      <dgm:t>
        <a:bodyPr/>
        <a:lstStyle/>
        <a:p>
          <a:r>
            <a:rPr lang="ru-RU" sz="4800" dirty="0" smtClean="0">
              <a:solidFill>
                <a:srgbClr val="FF0000"/>
              </a:solidFill>
              <a:latin typeface="Monotype Corsiva" pitchFamily="66" charset="0"/>
            </a:rPr>
            <a:t>Работа с педагогами</a:t>
          </a:r>
          <a:endParaRPr lang="ru-RU" sz="4800" dirty="0">
            <a:solidFill>
              <a:srgbClr val="FF0000"/>
            </a:solidFill>
            <a:latin typeface="Monotype Corsiva" pitchFamily="66" charset="0"/>
          </a:endParaRPr>
        </a:p>
      </dgm:t>
    </dgm:pt>
    <dgm:pt modelId="{339278CB-72C3-4C6B-892A-5C64EF3B4A0B}" type="parTrans" cxnId="{7230D99F-A64A-47F7-B8BB-4C0E08FF235D}">
      <dgm:prSet/>
      <dgm:spPr/>
      <dgm:t>
        <a:bodyPr/>
        <a:lstStyle/>
        <a:p>
          <a:endParaRPr lang="ru-RU"/>
        </a:p>
      </dgm:t>
    </dgm:pt>
    <dgm:pt modelId="{1DD2C14A-7725-4C9B-B8E5-166F7E04819B}" type="sibTrans" cxnId="{7230D99F-A64A-47F7-B8BB-4C0E08FF235D}">
      <dgm:prSet/>
      <dgm:spPr/>
      <dgm:t>
        <a:bodyPr/>
        <a:lstStyle/>
        <a:p>
          <a:endParaRPr lang="ru-RU"/>
        </a:p>
      </dgm:t>
    </dgm:pt>
    <dgm:pt modelId="{F5D37043-0A65-41CA-863D-B1754293CECE}">
      <dgm:prSet phldrT="[Текст]" custT="1"/>
      <dgm:spPr/>
      <dgm:t>
        <a:bodyPr/>
        <a:lstStyle/>
        <a:p>
          <a:r>
            <a:rPr lang="ru-RU" sz="4800" dirty="0" smtClean="0">
              <a:solidFill>
                <a:srgbClr val="FF0000"/>
              </a:solidFill>
              <a:latin typeface="Monotype Corsiva" pitchFamily="66" charset="0"/>
            </a:rPr>
            <a:t>Работа с родителями</a:t>
          </a:r>
          <a:endParaRPr lang="ru-RU" sz="4800" dirty="0">
            <a:solidFill>
              <a:srgbClr val="FF0000"/>
            </a:solidFill>
            <a:latin typeface="Monotype Corsiva" pitchFamily="66" charset="0"/>
          </a:endParaRPr>
        </a:p>
      </dgm:t>
    </dgm:pt>
    <dgm:pt modelId="{7592B1AF-B66B-4B9E-ADC5-842118C9EB43}" type="parTrans" cxnId="{E8FCD1CC-7D8A-464C-9678-25EC8E4D293B}">
      <dgm:prSet/>
      <dgm:spPr/>
      <dgm:t>
        <a:bodyPr/>
        <a:lstStyle/>
        <a:p>
          <a:endParaRPr lang="ru-RU"/>
        </a:p>
      </dgm:t>
    </dgm:pt>
    <dgm:pt modelId="{3DAA5DEC-ABA8-497E-81DA-5D1DD8EB0FB0}" type="sibTrans" cxnId="{E8FCD1CC-7D8A-464C-9678-25EC8E4D293B}">
      <dgm:prSet/>
      <dgm:spPr/>
      <dgm:t>
        <a:bodyPr/>
        <a:lstStyle/>
        <a:p>
          <a:endParaRPr lang="ru-RU"/>
        </a:p>
      </dgm:t>
    </dgm:pt>
    <dgm:pt modelId="{3DE5138C-20FF-4242-B087-A16E323C1F8C}" type="pres">
      <dgm:prSet presAssocID="{3009EBD4-9F09-4B1C-A9D0-FC4781E689C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595C248-55AE-43EE-812E-BB5045EBE362}" type="pres">
      <dgm:prSet presAssocID="{AC4A486C-2F8E-4E10-B681-361096D1C1DB}" presName="parentLin" presStyleCnt="0"/>
      <dgm:spPr/>
    </dgm:pt>
    <dgm:pt modelId="{C688A41E-F407-4FFC-B823-6EFD5394DE6F}" type="pres">
      <dgm:prSet presAssocID="{AC4A486C-2F8E-4E10-B681-361096D1C1DB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DB0FBA1-5782-488B-81D8-DC44070D210B}" type="pres">
      <dgm:prSet presAssocID="{AC4A486C-2F8E-4E10-B681-361096D1C1D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8369B4-6D50-41AB-AA5E-1E6950E73B0D}" type="pres">
      <dgm:prSet presAssocID="{AC4A486C-2F8E-4E10-B681-361096D1C1DB}" presName="negativeSpace" presStyleCnt="0"/>
      <dgm:spPr/>
    </dgm:pt>
    <dgm:pt modelId="{FBB1AB6A-BBF8-4250-9200-7450B64674FB}" type="pres">
      <dgm:prSet presAssocID="{AC4A486C-2F8E-4E10-B681-361096D1C1DB}" presName="childText" presStyleLbl="conFgAcc1" presStyleIdx="0" presStyleCnt="3">
        <dgm:presLayoutVars>
          <dgm:bulletEnabled val="1"/>
        </dgm:presLayoutVars>
      </dgm:prSet>
      <dgm:spPr/>
    </dgm:pt>
    <dgm:pt modelId="{B6D35F31-DD50-4444-92EC-9D86610CE734}" type="pres">
      <dgm:prSet presAssocID="{E59C25AB-45AB-4E8A-9D50-2254AF904FDF}" presName="spaceBetweenRectangles" presStyleCnt="0"/>
      <dgm:spPr/>
    </dgm:pt>
    <dgm:pt modelId="{DB0B1A4B-77E5-4455-9382-BD1B45083860}" type="pres">
      <dgm:prSet presAssocID="{0DE99464-EAF9-41B1-89AF-B979CDCED948}" presName="parentLin" presStyleCnt="0"/>
      <dgm:spPr/>
    </dgm:pt>
    <dgm:pt modelId="{0E37B321-9ABA-4A77-AD5E-A2D26B3B51F7}" type="pres">
      <dgm:prSet presAssocID="{0DE99464-EAF9-41B1-89AF-B979CDCED94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B18BC28-69C9-4EBC-825C-E9AB300CF2D8}" type="pres">
      <dgm:prSet presAssocID="{0DE99464-EAF9-41B1-89AF-B979CDCED94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57B963-1B76-4C44-8C8D-D81DCA94A523}" type="pres">
      <dgm:prSet presAssocID="{0DE99464-EAF9-41B1-89AF-B979CDCED948}" presName="negativeSpace" presStyleCnt="0"/>
      <dgm:spPr/>
    </dgm:pt>
    <dgm:pt modelId="{84B9C1EF-746A-44AC-8E2C-E93156ECAFE8}" type="pres">
      <dgm:prSet presAssocID="{0DE99464-EAF9-41B1-89AF-B979CDCED948}" presName="childText" presStyleLbl="conFgAcc1" presStyleIdx="1" presStyleCnt="3">
        <dgm:presLayoutVars>
          <dgm:bulletEnabled val="1"/>
        </dgm:presLayoutVars>
      </dgm:prSet>
      <dgm:spPr/>
    </dgm:pt>
    <dgm:pt modelId="{592B3559-FEBD-4AF0-BCA1-8AF7D96A3269}" type="pres">
      <dgm:prSet presAssocID="{1DD2C14A-7725-4C9B-B8E5-166F7E04819B}" presName="spaceBetweenRectangles" presStyleCnt="0"/>
      <dgm:spPr/>
    </dgm:pt>
    <dgm:pt modelId="{AEB9DF18-4A1E-49D4-9FA3-5CB17FA9104A}" type="pres">
      <dgm:prSet presAssocID="{F5D37043-0A65-41CA-863D-B1754293CECE}" presName="parentLin" presStyleCnt="0"/>
      <dgm:spPr/>
    </dgm:pt>
    <dgm:pt modelId="{97B6359E-16E4-4E67-A3F5-9A0CFF34D772}" type="pres">
      <dgm:prSet presAssocID="{F5D37043-0A65-41CA-863D-B1754293CEC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97AB951-4810-48EB-A137-3D62ECFCA72D}" type="pres">
      <dgm:prSet presAssocID="{F5D37043-0A65-41CA-863D-B1754293CEC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C9AFD6-A72E-4B87-A7D4-0AD7AEE07180}" type="pres">
      <dgm:prSet presAssocID="{F5D37043-0A65-41CA-863D-B1754293CECE}" presName="negativeSpace" presStyleCnt="0"/>
      <dgm:spPr/>
    </dgm:pt>
    <dgm:pt modelId="{A8E5D1F0-7873-4B52-B556-99CFFCFD3C77}" type="pres">
      <dgm:prSet presAssocID="{F5D37043-0A65-41CA-863D-B1754293CEC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8FCD1CC-7D8A-464C-9678-25EC8E4D293B}" srcId="{3009EBD4-9F09-4B1C-A9D0-FC4781E689CD}" destId="{F5D37043-0A65-41CA-863D-B1754293CECE}" srcOrd="2" destOrd="0" parTransId="{7592B1AF-B66B-4B9E-ADC5-842118C9EB43}" sibTransId="{3DAA5DEC-ABA8-497E-81DA-5D1DD8EB0FB0}"/>
    <dgm:cxn modelId="{2FFEE3CB-DD4A-4786-BF6D-BE7ABBC09D22}" type="presOf" srcId="{0DE99464-EAF9-41B1-89AF-B979CDCED948}" destId="{1B18BC28-69C9-4EBC-825C-E9AB300CF2D8}" srcOrd="1" destOrd="0" presId="urn:microsoft.com/office/officeart/2005/8/layout/list1"/>
    <dgm:cxn modelId="{DF71E026-C13B-47F9-A6AB-2A219CF3AD9D}" type="presOf" srcId="{0DE99464-EAF9-41B1-89AF-B979CDCED948}" destId="{0E37B321-9ABA-4A77-AD5E-A2D26B3B51F7}" srcOrd="0" destOrd="0" presId="urn:microsoft.com/office/officeart/2005/8/layout/list1"/>
    <dgm:cxn modelId="{BAFF76F4-980E-42A0-AE1D-0F791E676A97}" type="presOf" srcId="{AC4A486C-2F8E-4E10-B681-361096D1C1DB}" destId="{9DB0FBA1-5782-488B-81D8-DC44070D210B}" srcOrd="1" destOrd="0" presId="urn:microsoft.com/office/officeart/2005/8/layout/list1"/>
    <dgm:cxn modelId="{03330D6A-300B-4483-BF69-4AAC86F4D718}" srcId="{3009EBD4-9F09-4B1C-A9D0-FC4781E689CD}" destId="{AC4A486C-2F8E-4E10-B681-361096D1C1DB}" srcOrd="0" destOrd="0" parTransId="{98AD195F-529B-43B3-9494-F7D808D9DD87}" sibTransId="{E59C25AB-45AB-4E8A-9D50-2254AF904FDF}"/>
    <dgm:cxn modelId="{7230D99F-A64A-47F7-B8BB-4C0E08FF235D}" srcId="{3009EBD4-9F09-4B1C-A9D0-FC4781E689CD}" destId="{0DE99464-EAF9-41B1-89AF-B979CDCED948}" srcOrd="1" destOrd="0" parTransId="{339278CB-72C3-4C6B-892A-5C64EF3B4A0B}" sibTransId="{1DD2C14A-7725-4C9B-B8E5-166F7E04819B}"/>
    <dgm:cxn modelId="{B3005E20-F5A3-4FF3-9894-5BE389E17B6C}" type="presOf" srcId="{AC4A486C-2F8E-4E10-B681-361096D1C1DB}" destId="{C688A41E-F407-4FFC-B823-6EFD5394DE6F}" srcOrd="0" destOrd="0" presId="urn:microsoft.com/office/officeart/2005/8/layout/list1"/>
    <dgm:cxn modelId="{11D76126-98D2-4819-83A2-D47FA3B71E76}" type="presOf" srcId="{F5D37043-0A65-41CA-863D-B1754293CECE}" destId="{97B6359E-16E4-4E67-A3F5-9A0CFF34D772}" srcOrd="0" destOrd="0" presId="urn:microsoft.com/office/officeart/2005/8/layout/list1"/>
    <dgm:cxn modelId="{E84D1E00-F9D4-486D-9996-1B3F40AEE733}" type="presOf" srcId="{3009EBD4-9F09-4B1C-A9D0-FC4781E689CD}" destId="{3DE5138C-20FF-4242-B087-A16E323C1F8C}" srcOrd="0" destOrd="0" presId="urn:microsoft.com/office/officeart/2005/8/layout/list1"/>
    <dgm:cxn modelId="{A30CF894-E114-45A7-B443-01DDD4EAA30B}" type="presOf" srcId="{F5D37043-0A65-41CA-863D-B1754293CECE}" destId="{697AB951-4810-48EB-A137-3D62ECFCA72D}" srcOrd="1" destOrd="0" presId="urn:microsoft.com/office/officeart/2005/8/layout/list1"/>
    <dgm:cxn modelId="{8C05050F-0369-439B-B9EF-FDF4A7C1CE36}" type="presParOf" srcId="{3DE5138C-20FF-4242-B087-A16E323C1F8C}" destId="{B595C248-55AE-43EE-812E-BB5045EBE362}" srcOrd="0" destOrd="0" presId="urn:microsoft.com/office/officeart/2005/8/layout/list1"/>
    <dgm:cxn modelId="{A8C67070-5D44-4531-A643-88E6E14F49C6}" type="presParOf" srcId="{B595C248-55AE-43EE-812E-BB5045EBE362}" destId="{C688A41E-F407-4FFC-B823-6EFD5394DE6F}" srcOrd="0" destOrd="0" presId="urn:microsoft.com/office/officeart/2005/8/layout/list1"/>
    <dgm:cxn modelId="{44EBFBED-D2F9-42E5-A4D9-09C287CFB104}" type="presParOf" srcId="{B595C248-55AE-43EE-812E-BB5045EBE362}" destId="{9DB0FBA1-5782-488B-81D8-DC44070D210B}" srcOrd="1" destOrd="0" presId="urn:microsoft.com/office/officeart/2005/8/layout/list1"/>
    <dgm:cxn modelId="{FFAE2114-D3B1-4BD2-AFDE-67AD9FD3A415}" type="presParOf" srcId="{3DE5138C-20FF-4242-B087-A16E323C1F8C}" destId="{A78369B4-6D50-41AB-AA5E-1E6950E73B0D}" srcOrd="1" destOrd="0" presId="urn:microsoft.com/office/officeart/2005/8/layout/list1"/>
    <dgm:cxn modelId="{6778DB20-B99A-4B4F-89BA-D2E5543457E5}" type="presParOf" srcId="{3DE5138C-20FF-4242-B087-A16E323C1F8C}" destId="{FBB1AB6A-BBF8-4250-9200-7450B64674FB}" srcOrd="2" destOrd="0" presId="urn:microsoft.com/office/officeart/2005/8/layout/list1"/>
    <dgm:cxn modelId="{74D0EE3D-1821-4046-8D4A-C05AFB88718A}" type="presParOf" srcId="{3DE5138C-20FF-4242-B087-A16E323C1F8C}" destId="{B6D35F31-DD50-4444-92EC-9D86610CE734}" srcOrd="3" destOrd="0" presId="urn:microsoft.com/office/officeart/2005/8/layout/list1"/>
    <dgm:cxn modelId="{5DBDEB8C-B4C3-4FC3-B02B-39C3B9E4B4D9}" type="presParOf" srcId="{3DE5138C-20FF-4242-B087-A16E323C1F8C}" destId="{DB0B1A4B-77E5-4455-9382-BD1B45083860}" srcOrd="4" destOrd="0" presId="urn:microsoft.com/office/officeart/2005/8/layout/list1"/>
    <dgm:cxn modelId="{0F275B1D-12CA-4D8C-8E61-43C6D102669A}" type="presParOf" srcId="{DB0B1A4B-77E5-4455-9382-BD1B45083860}" destId="{0E37B321-9ABA-4A77-AD5E-A2D26B3B51F7}" srcOrd="0" destOrd="0" presId="urn:microsoft.com/office/officeart/2005/8/layout/list1"/>
    <dgm:cxn modelId="{4BAC1495-81DD-40A4-B9AD-496A98A59C34}" type="presParOf" srcId="{DB0B1A4B-77E5-4455-9382-BD1B45083860}" destId="{1B18BC28-69C9-4EBC-825C-E9AB300CF2D8}" srcOrd="1" destOrd="0" presId="urn:microsoft.com/office/officeart/2005/8/layout/list1"/>
    <dgm:cxn modelId="{A8B4B78C-915B-4989-8F00-67B28B7B9F95}" type="presParOf" srcId="{3DE5138C-20FF-4242-B087-A16E323C1F8C}" destId="{B157B963-1B76-4C44-8C8D-D81DCA94A523}" srcOrd="5" destOrd="0" presId="urn:microsoft.com/office/officeart/2005/8/layout/list1"/>
    <dgm:cxn modelId="{48DDCCA6-72BE-4C2A-BBAB-429DCFC4B710}" type="presParOf" srcId="{3DE5138C-20FF-4242-B087-A16E323C1F8C}" destId="{84B9C1EF-746A-44AC-8E2C-E93156ECAFE8}" srcOrd="6" destOrd="0" presId="urn:microsoft.com/office/officeart/2005/8/layout/list1"/>
    <dgm:cxn modelId="{911C9CA4-DC2B-4CE2-A942-1D44089E5673}" type="presParOf" srcId="{3DE5138C-20FF-4242-B087-A16E323C1F8C}" destId="{592B3559-FEBD-4AF0-BCA1-8AF7D96A3269}" srcOrd="7" destOrd="0" presId="urn:microsoft.com/office/officeart/2005/8/layout/list1"/>
    <dgm:cxn modelId="{0AE3FE95-58AC-468B-9502-E41118F7DCBE}" type="presParOf" srcId="{3DE5138C-20FF-4242-B087-A16E323C1F8C}" destId="{AEB9DF18-4A1E-49D4-9FA3-5CB17FA9104A}" srcOrd="8" destOrd="0" presId="urn:microsoft.com/office/officeart/2005/8/layout/list1"/>
    <dgm:cxn modelId="{62348715-A2F9-46E7-ACA5-F89618352968}" type="presParOf" srcId="{AEB9DF18-4A1E-49D4-9FA3-5CB17FA9104A}" destId="{97B6359E-16E4-4E67-A3F5-9A0CFF34D772}" srcOrd="0" destOrd="0" presId="urn:microsoft.com/office/officeart/2005/8/layout/list1"/>
    <dgm:cxn modelId="{8519CA36-480C-43FB-B1A0-458FBEADAAE9}" type="presParOf" srcId="{AEB9DF18-4A1E-49D4-9FA3-5CB17FA9104A}" destId="{697AB951-4810-48EB-A137-3D62ECFCA72D}" srcOrd="1" destOrd="0" presId="urn:microsoft.com/office/officeart/2005/8/layout/list1"/>
    <dgm:cxn modelId="{F5FD8479-4A7D-4829-B217-A0D7E62A2CC2}" type="presParOf" srcId="{3DE5138C-20FF-4242-B087-A16E323C1F8C}" destId="{4BC9AFD6-A72E-4B87-A7D4-0AD7AEE07180}" srcOrd="9" destOrd="0" presId="urn:microsoft.com/office/officeart/2005/8/layout/list1"/>
    <dgm:cxn modelId="{9D8C1B1E-CB69-4CF5-AD58-DD2212A4FE42}" type="presParOf" srcId="{3DE5138C-20FF-4242-B087-A16E323C1F8C}" destId="{A8E5D1F0-7873-4B52-B556-99CFFCFD3C77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877911-1BC7-4A2A-84EA-ECF5F5DD7AB5}">
      <dsp:nvSpPr>
        <dsp:cNvPr id="0" name=""/>
        <dsp:cNvSpPr/>
      </dsp:nvSpPr>
      <dsp:spPr>
        <a:xfrm rot="5400000">
          <a:off x="-245395" y="24805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1</a:t>
          </a:r>
          <a:endParaRPr lang="ru-RU" sz="2500" kern="1200" dirty="0"/>
        </a:p>
      </dsp:txBody>
      <dsp:txXfrm rot="5400000">
        <a:off x="-245395" y="248052"/>
        <a:ext cx="1635968" cy="1145177"/>
      </dsp:txXfrm>
    </dsp:sp>
    <dsp:sp modelId="{4F94F559-3D7E-4B03-B767-F6B4DFFD8FCC}">
      <dsp:nvSpPr>
        <dsp:cNvPr id="0" name=""/>
        <dsp:cNvSpPr/>
      </dsp:nvSpPr>
      <dsp:spPr>
        <a:xfrm rot="5400000">
          <a:off x="4155699" y="-3007864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Monotype Corsiva" pitchFamily="66" charset="0"/>
            </a:rPr>
            <a:t>Повышение своего теоретического уровня</a:t>
          </a:r>
          <a:endParaRPr lang="ru-RU" sz="2800" kern="1200" dirty="0">
            <a:latin typeface="Monotype Corsiva" pitchFamily="66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Monotype Corsiva" pitchFamily="66" charset="0"/>
            </a:rPr>
            <a:t>Профессионального мастерства и компетентности</a:t>
          </a:r>
          <a:endParaRPr lang="ru-RU" sz="2800" kern="1200" dirty="0">
            <a:latin typeface="Monotype Corsiva" pitchFamily="66" charset="0"/>
          </a:endParaRPr>
        </a:p>
      </dsp:txBody>
      <dsp:txXfrm rot="5400000">
        <a:off x="4155699" y="-3007864"/>
        <a:ext cx="1063379" cy="7084422"/>
      </dsp:txXfrm>
    </dsp:sp>
    <dsp:sp modelId="{8506045F-0E8A-4FF1-8FEC-C76B6891ED9B}">
      <dsp:nvSpPr>
        <dsp:cNvPr id="0" name=""/>
        <dsp:cNvSpPr/>
      </dsp:nvSpPr>
      <dsp:spPr>
        <a:xfrm rot="5400000">
          <a:off x="-245395" y="169039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2</a:t>
          </a:r>
          <a:endParaRPr lang="ru-RU" sz="2500" kern="1200" dirty="0"/>
        </a:p>
      </dsp:txBody>
      <dsp:txXfrm rot="5400000">
        <a:off x="-245395" y="1690392"/>
        <a:ext cx="1635968" cy="1145177"/>
      </dsp:txXfrm>
    </dsp:sp>
    <dsp:sp modelId="{9BF7584E-E087-4934-8863-49C8A65C3557}">
      <dsp:nvSpPr>
        <dsp:cNvPr id="0" name=""/>
        <dsp:cNvSpPr/>
      </dsp:nvSpPr>
      <dsp:spPr>
        <a:xfrm rot="5400000">
          <a:off x="4155699" y="-1565918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Monotype Corsiva" pitchFamily="66" charset="0"/>
            </a:rPr>
            <a:t>Внедрение игровых технологий</a:t>
          </a:r>
          <a:endParaRPr lang="ru-RU" sz="2800" kern="1200" dirty="0">
            <a:latin typeface="Monotype Corsiva" pitchFamily="66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Monotype Corsiva" pitchFamily="66" charset="0"/>
            </a:rPr>
            <a:t>Обучение разным способам познания</a:t>
          </a:r>
          <a:endParaRPr lang="ru-RU" sz="2800" kern="1200" dirty="0">
            <a:latin typeface="Monotype Corsiva" pitchFamily="66" charset="0"/>
          </a:endParaRPr>
        </a:p>
      </dsp:txBody>
      <dsp:txXfrm rot="5400000">
        <a:off x="4155699" y="-1565918"/>
        <a:ext cx="1063379" cy="7084422"/>
      </dsp:txXfrm>
    </dsp:sp>
    <dsp:sp modelId="{1BC59775-CECB-4504-B20F-00697EF1CEF5}">
      <dsp:nvSpPr>
        <dsp:cNvPr id="0" name=""/>
        <dsp:cNvSpPr/>
      </dsp:nvSpPr>
      <dsp:spPr>
        <a:xfrm rot="5400000">
          <a:off x="-245395" y="3132731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3</a:t>
          </a:r>
          <a:endParaRPr lang="ru-RU" sz="2500" kern="1200" dirty="0"/>
        </a:p>
      </dsp:txBody>
      <dsp:txXfrm rot="5400000">
        <a:off x="-245395" y="3132731"/>
        <a:ext cx="1635968" cy="1145177"/>
      </dsp:txXfrm>
    </dsp:sp>
    <dsp:sp modelId="{2735BA84-E943-44A4-B48F-8285AA7F4D93}">
      <dsp:nvSpPr>
        <dsp:cNvPr id="0" name=""/>
        <dsp:cNvSpPr/>
      </dsp:nvSpPr>
      <dsp:spPr>
        <a:xfrm rot="5400000">
          <a:off x="4155699" y="-123184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Monotype Corsiva" pitchFamily="66" charset="0"/>
            </a:rPr>
            <a:t>Внедрение технологий дифференцированного подхода</a:t>
          </a:r>
          <a:endParaRPr lang="ru-RU" sz="2800" kern="1200" dirty="0">
            <a:latin typeface="Monotype Corsiva" pitchFamily="66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800" kern="1200" dirty="0">
            <a:latin typeface="Monotype Corsiva" pitchFamily="66" charset="0"/>
          </a:endParaRPr>
        </a:p>
      </dsp:txBody>
      <dsp:txXfrm rot="5400000">
        <a:off x="4155699" y="-123184"/>
        <a:ext cx="1063379" cy="708442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F9F55D-5AA9-49CD-9478-C010570737A3}">
      <dsp:nvSpPr>
        <dsp:cNvPr id="0" name=""/>
        <dsp:cNvSpPr/>
      </dsp:nvSpPr>
      <dsp:spPr>
        <a:xfrm>
          <a:off x="82347" y="579708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+mn-lt"/>
              <a:cs typeface="Aharoni" pitchFamily="2" charset="-79"/>
            </a:rPr>
            <a:t>Повысить свой собственный уровень знаний, путём самообразования.</a:t>
          </a:r>
          <a:endParaRPr lang="ru-RU" sz="1800" b="0" kern="1200" dirty="0">
            <a:latin typeface="+mn-lt"/>
            <a:cs typeface="Aharoni" pitchFamily="2" charset="-79"/>
          </a:endParaRPr>
        </a:p>
      </dsp:txBody>
      <dsp:txXfrm>
        <a:off x="82347" y="579708"/>
        <a:ext cx="2571749" cy="1543050"/>
      </dsp:txXfrm>
    </dsp:sp>
    <dsp:sp modelId="{2CE1E3CA-9329-41DC-9FA1-44C3DADB7095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+mn-lt"/>
            </a:rPr>
            <a:t>Проявление своего творческого потенциала</a:t>
          </a:r>
          <a:endParaRPr lang="ru-RU" sz="1800" kern="1200" dirty="0">
            <a:latin typeface="+mn-lt"/>
          </a:endParaRPr>
        </a:p>
      </dsp:txBody>
      <dsp:txXfrm>
        <a:off x="2828925" y="591343"/>
        <a:ext cx="2571749" cy="1543050"/>
      </dsp:txXfrm>
    </dsp:sp>
    <dsp:sp modelId="{9905C2F0-E95F-4C95-8BD3-6838C72B639D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+mn-lt"/>
            </a:rPr>
            <a:t>Пропаганда своих достижений, используя ИКТ</a:t>
          </a:r>
          <a:endParaRPr lang="ru-RU" sz="1800" kern="1200" dirty="0">
            <a:latin typeface="+mn-lt"/>
          </a:endParaRPr>
        </a:p>
      </dsp:txBody>
      <dsp:txXfrm>
        <a:off x="5657849" y="591343"/>
        <a:ext cx="2571749" cy="1543050"/>
      </dsp:txXfrm>
    </dsp:sp>
    <dsp:sp modelId="{20169F7D-1E0D-4F68-8F9A-1F70E024441C}">
      <dsp:nvSpPr>
        <dsp:cNvPr id="0" name=""/>
        <dsp:cNvSpPr/>
      </dsp:nvSpPr>
      <dsp:spPr>
        <a:xfrm>
          <a:off x="1414462" y="2391568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+mn-lt"/>
            </a:rPr>
            <a:t>Развитие исследовательской деятельности , через инновационные методы</a:t>
          </a:r>
          <a:endParaRPr lang="ru-RU" sz="1800" b="0" kern="1200" dirty="0">
            <a:latin typeface="+mn-lt"/>
          </a:endParaRPr>
        </a:p>
      </dsp:txBody>
      <dsp:txXfrm>
        <a:off x="1414462" y="2391568"/>
        <a:ext cx="2571749" cy="1543050"/>
      </dsp:txXfrm>
    </dsp:sp>
    <dsp:sp modelId="{AAFF0549-8E3C-47F0-8151-0C40F601F828}">
      <dsp:nvSpPr>
        <dsp:cNvPr id="0" name=""/>
        <dsp:cNvSpPr/>
      </dsp:nvSpPr>
      <dsp:spPr>
        <a:xfrm>
          <a:off x="4243387" y="2391568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+mn-lt"/>
            </a:rPr>
            <a:t>Развитие интегрированного проектирования</a:t>
          </a:r>
          <a:endParaRPr lang="ru-RU" sz="1800" kern="1200" dirty="0">
            <a:latin typeface="+mn-lt"/>
          </a:endParaRPr>
        </a:p>
      </dsp:txBody>
      <dsp:txXfrm>
        <a:off x="4243387" y="2391568"/>
        <a:ext cx="2571749" cy="154305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B1AB6A-BBF8-4250-9200-7450B64674FB}">
      <dsp:nvSpPr>
        <dsp:cNvPr id="0" name=""/>
        <dsp:cNvSpPr/>
      </dsp:nvSpPr>
      <dsp:spPr>
        <a:xfrm>
          <a:off x="0" y="543260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B0FBA1-5782-488B-81D8-DC44070D210B}">
      <dsp:nvSpPr>
        <dsp:cNvPr id="0" name=""/>
        <dsp:cNvSpPr/>
      </dsp:nvSpPr>
      <dsp:spPr>
        <a:xfrm>
          <a:off x="411480" y="41420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>
              <a:solidFill>
                <a:srgbClr val="FF0000"/>
              </a:solidFill>
              <a:latin typeface="Monotype Corsiva" pitchFamily="66" charset="0"/>
            </a:rPr>
            <a:t>Работа с детьми</a:t>
          </a:r>
          <a:endParaRPr lang="ru-RU" sz="4800" kern="1200" dirty="0">
            <a:solidFill>
              <a:srgbClr val="FF0000"/>
            </a:solidFill>
            <a:latin typeface="Monotype Corsiva" pitchFamily="66" charset="0"/>
          </a:endParaRPr>
        </a:p>
      </dsp:txBody>
      <dsp:txXfrm>
        <a:off x="411480" y="41420"/>
        <a:ext cx="5760720" cy="1003680"/>
      </dsp:txXfrm>
    </dsp:sp>
    <dsp:sp modelId="{84B9C1EF-746A-44AC-8E2C-E93156ECAFE8}">
      <dsp:nvSpPr>
        <dsp:cNvPr id="0" name=""/>
        <dsp:cNvSpPr/>
      </dsp:nvSpPr>
      <dsp:spPr>
        <a:xfrm>
          <a:off x="0" y="208550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18BC28-69C9-4EBC-825C-E9AB300CF2D8}">
      <dsp:nvSpPr>
        <dsp:cNvPr id="0" name=""/>
        <dsp:cNvSpPr/>
      </dsp:nvSpPr>
      <dsp:spPr>
        <a:xfrm>
          <a:off x="411480" y="1583661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>
              <a:solidFill>
                <a:srgbClr val="FF0000"/>
              </a:solidFill>
              <a:latin typeface="Monotype Corsiva" pitchFamily="66" charset="0"/>
            </a:rPr>
            <a:t>Работа с педагогами</a:t>
          </a:r>
          <a:endParaRPr lang="ru-RU" sz="4800" kern="1200" dirty="0">
            <a:solidFill>
              <a:srgbClr val="FF0000"/>
            </a:solidFill>
            <a:latin typeface="Monotype Corsiva" pitchFamily="66" charset="0"/>
          </a:endParaRPr>
        </a:p>
      </dsp:txBody>
      <dsp:txXfrm>
        <a:off x="411480" y="1583661"/>
        <a:ext cx="5760720" cy="1003680"/>
      </dsp:txXfrm>
    </dsp:sp>
    <dsp:sp modelId="{A8E5D1F0-7873-4B52-B556-99CFFCFD3C77}">
      <dsp:nvSpPr>
        <dsp:cNvPr id="0" name=""/>
        <dsp:cNvSpPr/>
      </dsp:nvSpPr>
      <dsp:spPr>
        <a:xfrm>
          <a:off x="0" y="362774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7AB951-4810-48EB-A137-3D62ECFCA72D}">
      <dsp:nvSpPr>
        <dsp:cNvPr id="0" name=""/>
        <dsp:cNvSpPr/>
      </dsp:nvSpPr>
      <dsp:spPr>
        <a:xfrm>
          <a:off x="411480" y="3125900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>
              <a:solidFill>
                <a:srgbClr val="FF0000"/>
              </a:solidFill>
              <a:latin typeface="Monotype Corsiva" pitchFamily="66" charset="0"/>
            </a:rPr>
            <a:t>Работа с родителями</a:t>
          </a:r>
          <a:endParaRPr lang="ru-RU" sz="4800" kern="1200" dirty="0">
            <a:solidFill>
              <a:srgbClr val="FF0000"/>
            </a:solidFill>
            <a:latin typeface="Monotype Corsiva" pitchFamily="66" charset="0"/>
          </a:endParaRPr>
        </a:p>
      </dsp:txBody>
      <dsp:txXfrm>
        <a:off x="411480" y="3125900"/>
        <a:ext cx="5760720" cy="10036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796B3D7-F06E-4F91-9A01-E124A68C23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4FD6D27-2101-47D4-91D6-F615ECCFF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96B3D7-F06E-4F91-9A01-E124A68C23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FD6D27-2101-47D4-91D6-F615ECCFF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96B3D7-F06E-4F91-9A01-E124A68C23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FD6D27-2101-47D4-91D6-F615ECCFF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96B3D7-F06E-4F91-9A01-E124A68C23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FD6D27-2101-47D4-91D6-F615ECCFF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96B3D7-F06E-4F91-9A01-E124A68C23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FD6D27-2101-47D4-91D6-F615ECCFF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96B3D7-F06E-4F91-9A01-E124A68C23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FD6D27-2101-47D4-91D6-F615ECCFF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96B3D7-F06E-4F91-9A01-E124A68C23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FD6D27-2101-47D4-91D6-F615ECCFF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96B3D7-F06E-4F91-9A01-E124A68C23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FD6D27-2101-47D4-91D6-F615ECCFF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96B3D7-F06E-4F91-9A01-E124A68C23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FD6D27-2101-47D4-91D6-F615ECCFF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796B3D7-F06E-4F91-9A01-E124A68C23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FD6D27-2101-47D4-91D6-F615ECCFF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796B3D7-F06E-4F91-9A01-E124A68C23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4FD6D27-2101-47D4-91D6-F615ECCFF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796B3D7-F06E-4F91-9A01-E124A68C23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4FD6D27-2101-47D4-91D6-F615ECCFF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dissolve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764704"/>
            <a:ext cx="8229600" cy="2211251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  <a:t>Муниципальное дошкольное образовательное учреждение МДОУ детский сад №4 «Колосок»</a:t>
            </a:r>
            <a:br>
              <a:rPr lang="ru-RU" sz="16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Презентация плана по самообразованию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на 2014-2015 учебный год.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32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Составила воспитатель </a:t>
            </a:r>
            <a:r>
              <a:rPr lang="ru-RU" sz="2800" b="1" dirty="0" err="1" smtClean="0">
                <a:solidFill>
                  <a:srgbClr val="FF0000"/>
                </a:solidFill>
                <a:latin typeface="Monotype Corsiva" pitchFamily="66" charset="0"/>
              </a:rPr>
              <a:t>Садикова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 М.Е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457200" y="1700808"/>
          <a:ext cx="82296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8936"/>
                <a:gridCol w="2890664"/>
              </a:tblGrid>
              <a:tr h="15117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</a:t>
                      </a:r>
                      <a:r>
                        <a:rPr lang="ru-RU" dirty="0" smtClean="0">
                          <a:solidFill>
                            <a:srgbClr val="FFFF00"/>
                          </a:solidFill>
                        </a:rPr>
                        <a:t>Название литературы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FF00"/>
                          </a:solidFill>
                        </a:rPr>
                        <a:t>           Автор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«Ознакомление дошкольников с окружающим миром»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rgbClr val="FF0000"/>
                          </a:solidFill>
                        </a:rPr>
                        <a:t>О.В.Дыбина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«Занятия</a:t>
                      </a: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</a:rPr>
                        <a:t> по формированию элементарных экологических представлений»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rgbClr val="FF0000"/>
                          </a:solidFill>
                        </a:rPr>
                        <a:t>О.А.Соломенникова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«Дидактические игры в детском саду»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А.К.Бондаренко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Список литературы</a:t>
            </a:r>
            <a:endParaRPr lang="ru-RU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SAM_140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     </a:t>
            </a:r>
            <a:r>
              <a:rPr lang="ru-RU" sz="49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Спасибо  за  внимание</a:t>
            </a:r>
            <a:br>
              <a:rPr lang="ru-RU" sz="49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</a:br>
            <a:endParaRPr lang="ru-RU" sz="4900" dirty="0"/>
          </a:p>
        </p:txBody>
      </p:sp>
      <p:sp>
        <p:nvSpPr>
          <p:cNvPr id="13" name="Улыбающееся лицо 12"/>
          <p:cNvSpPr/>
          <p:nvPr/>
        </p:nvSpPr>
        <p:spPr>
          <a:xfrm>
            <a:off x="467544" y="1124744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олнце 14"/>
          <p:cNvSpPr/>
          <p:nvPr/>
        </p:nvSpPr>
        <p:spPr>
          <a:xfrm>
            <a:off x="7884368" y="4653136"/>
            <a:ext cx="1346448" cy="134644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«Формирование у дошкольников целостной картины мира через расширение кругозора детей»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                    Тема </a:t>
            </a:r>
            <a:endParaRPr lang="ru-RU" sz="4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6948264" y="476672"/>
            <a:ext cx="914400" cy="113042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Цель</a:t>
            </a:r>
            <a:endParaRPr lang="ru-RU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611560" y="332656"/>
            <a:ext cx="1562472" cy="75666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spd="slow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1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</a:t>
            </a:r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</a:t>
            </a:r>
            <a:endParaRPr lang="ru-RU" sz="4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7668344" y="4869160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spd="slow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Формы реализации плана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slow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1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828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4600"/>
                <a:gridCol w="5915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FF00"/>
                          </a:solidFill>
                          <a:latin typeface="+mn-lt"/>
                        </a:rPr>
                        <a:t>Название месяца</a:t>
                      </a:r>
                      <a:endParaRPr lang="ru-RU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FF00"/>
                          </a:solidFill>
                        </a:rPr>
                        <a:t>Наименование мероприятия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42489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сентябрь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октябрь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 макета  «Аквариум»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ноябрь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 мини лаборатории в </a:t>
                      </a:r>
                      <a:r>
                        <a:rPr lang="ru-RU" dirty="0" err="1" smtClean="0"/>
                        <a:t>в</a:t>
                      </a:r>
                      <a:r>
                        <a:rPr lang="ru-RU" dirty="0" smtClean="0"/>
                        <a:t> центре песок - вода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декабрь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Оформление макета «Моя маленькая ферма»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январь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 поделки из подручных материалов «Жизнь зверей зимой в лесу»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февраль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Выставка детского творчества из</a:t>
                      </a:r>
                      <a:r>
                        <a:rPr lang="ru-RU" baseline="0" dirty="0" smtClean="0"/>
                        <a:t> бросового материала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март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Посадка огорода на подоконнике                        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Работа с детьми</a:t>
            </a:r>
            <a:endParaRPr lang="ru-RU" sz="66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4" y="5301208"/>
          <a:ext cx="8208912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5904656"/>
              </a:tblGrid>
              <a:tr h="3600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апрель</a:t>
                      </a:r>
                      <a:endParaRPr lang="ru-RU" sz="18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Спортивное развлечение «в гостях у незнайки»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май</a:t>
                      </a:r>
                      <a:endParaRPr lang="ru-RU" sz="18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Работа с педагогами</a:t>
            </a:r>
            <a:endParaRPr lang="ru-RU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15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2632"/>
                <a:gridCol w="56269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Название  месяца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            Название мероприятия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сентябрь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октябрь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Выступление на педсовете «Формирование представлений о социальном окружении у детей 3 лет»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декабрь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Участие в РМО презентация</a:t>
                      </a:r>
                      <a:r>
                        <a:rPr lang="ru-RU" sz="1400" baseline="0" dirty="0" smtClean="0"/>
                        <a:t> «Рабочая программа воспитателя» (структура, задачи реализация)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январь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Конкурс – презентаций «Самообразования»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февраль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Консультация для воспитателей «Роль дидактической игры в расширении кругозора детей»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апрель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0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8616"/>
                <a:gridCol w="57709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FF00"/>
                          </a:solidFill>
                        </a:rPr>
                        <a:t>Название месяца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FF00"/>
                          </a:solidFill>
                        </a:rPr>
                        <a:t>               Название мероприятия</a:t>
                      </a:r>
                      <a:endParaRPr lang="ru-RU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сентябрь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октябрь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Статья «расширение кругозора детей в современных условиях»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декабрь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Выставка</a:t>
                      </a:r>
                      <a:r>
                        <a:rPr lang="ru-RU" sz="1400" baseline="0" dirty="0" smtClean="0"/>
                        <a:t> творчества «Новогодняя </a:t>
                      </a:r>
                      <a:r>
                        <a:rPr lang="ru-RU" sz="1400" baseline="0" dirty="0" err="1" smtClean="0"/>
                        <a:t>мозайка</a:t>
                      </a:r>
                      <a:r>
                        <a:rPr lang="ru-RU" sz="1400" baseline="0" dirty="0" smtClean="0"/>
                        <a:t>»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январь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Выставка «Моя любимая книга»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февраль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Выставка «Как прекрасен этот мир»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Папка – передвижка «Как прекрасен этот мир»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апрель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Консультация «Познакомь ребёнка с родным Селижаровом»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Статья «Знакомимся с природой»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Работа с родителями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AM_1409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004048" y="1556792"/>
            <a:ext cx="3419872" cy="25649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Наши работы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Рисунок 9" descr="SAM_140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1556792"/>
            <a:ext cx="3384376" cy="2538282"/>
          </a:xfrm>
          <a:prstGeom prst="rect">
            <a:avLst/>
          </a:prstGeom>
        </p:spPr>
      </p:pic>
      <p:pic>
        <p:nvPicPr>
          <p:cNvPr id="13" name="Рисунок 12" descr="SAM_140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5856" y="4437112"/>
            <a:ext cx="2867811" cy="2150858"/>
          </a:xfrm>
          <a:prstGeom prst="rect">
            <a:avLst/>
          </a:prstGeom>
        </p:spPr>
      </p:pic>
      <p:sp>
        <p:nvSpPr>
          <p:cNvPr id="14" name="Пятно 1 13"/>
          <p:cNvSpPr/>
          <p:nvPr/>
        </p:nvSpPr>
        <p:spPr>
          <a:xfrm>
            <a:off x="7596336" y="5445224"/>
            <a:ext cx="914400" cy="914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4-конечная звезда 14"/>
          <p:cNvSpPr/>
          <p:nvPr/>
        </p:nvSpPr>
        <p:spPr>
          <a:xfrm>
            <a:off x="3635896" y="234888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755576" y="4725144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spd="slow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2|1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193</TotalTime>
  <Words>335</Words>
  <Application>Microsoft Office PowerPoint</Application>
  <PresentationFormat>Экран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Муниципальное дошкольное образовательное учреждение МДОУ детский сад №4 «Колосок» Презентация плана по самообразованию на 2014-2015 учебный год.</vt:lpstr>
      <vt:lpstr>                     Тема </vt:lpstr>
      <vt:lpstr>                     Цель</vt:lpstr>
      <vt:lpstr>                 Задачи</vt:lpstr>
      <vt:lpstr>Формы реализации плана</vt:lpstr>
      <vt:lpstr>Работа с детьми</vt:lpstr>
      <vt:lpstr>Работа с педагогами</vt:lpstr>
      <vt:lpstr>Работа с родителями</vt:lpstr>
      <vt:lpstr>Наши работы</vt:lpstr>
      <vt:lpstr>Список литературы</vt:lpstr>
      <vt:lpstr>      Спасибо  за  внимание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МДОУ детский сад №4 «Колосок» Презентация плана по самообразованию на 2014-2015 учебный год.</dc:title>
  <dc:creator>1</dc:creator>
  <cp:lastModifiedBy>Пользователь</cp:lastModifiedBy>
  <cp:revision>21</cp:revision>
  <dcterms:created xsi:type="dcterms:W3CDTF">2015-01-18T10:07:35Z</dcterms:created>
  <dcterms:modified xsi:type="dcterms:W3CDTF">2015-01-23T08:27:15Z</dcterms:modified>
</cp:coreProperties>
</file>