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8" r:id="rId4"/>
    <p:sldId id="259" r:id="rId5"/>
    <p:sldId id="274" r:id="rId6"/>
    <p:sldId id="273" r:id="rId7"/>
    <p:sldId id="272" r:id="rId8"/>
    <p:sldId id="260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A2F51-A601-4A81-8E40-953F12E79BE9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A050F-8275-4D64-9D0F-D386D96919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lub.foto.ru/gallery/images/photo/2007/09/24/948144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club-nikon.ru/forum/uploads/post-814-1173877301_thumb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Симметрия в природе.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ученица 11 класса Косорукова Анна.</a:t>
            </a:r>
          </a:p>
          <a:p>
            <a:pPr algn="r"/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Проверила : Новикова Е.Ю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1508" name="Picture 5" descr="Картинка 4 из 15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3556" name="Picture 5" descr="Картинка 18 из 15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4580" name="Picture 4" descr="6865678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2"/>
            <a:ext cx="7772400" cy="1470025"/>
          </a:xfrm>
        </p:spPr>
        <p:txBody>
          <a:bodyPr/>
          <a:lstStyle/>
          <a:p>
            <a:r>
              <a:rPr lang="ru-RU" dirty="0" smtClean="0"/>
              <a:t>Зеркальная симметрия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785926"/>
            <a:ext cx="8072494" cy="4071966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Зеркальной симметрией называется такое отображение пространства на себя, при котором любая точка М   переходит в симметричную ей относительно плоскости альфы точку М</a:t>
            </a:r>
            <a:r>
              <a:rPr lang="ru-RU" sz="1800" dirty="0" smtClean="0">
                <a:solidFill>
                  <a:schemeClr val="tx1"/>
                </a:solidFill>
              </a:rPr>
              <a:t>1.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Зеркальная симметрия в природе.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364" name="Picture 2" descr="F:\симметрия\125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00"/>
            <a:ext cx="9144000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388" name="Picture 4" descr="59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029450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9460" name="Picture 4" descr="800xzobrazhenie_420_-2v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/>
              <a:t>Понятие симметрии хорошо знакомо и играет важную роль в повседневной жизни. Многим творениям человеческих рук умышленно придается симметричная форма как из эстетических, так и практических соображений.</a:t>
            </a:r>
          </a:p>
          <a:p>
            <a:r>
              <a:rPr lang="ru-RU" sz="2400" b="1" i="1" dirty="0" smtClean="0"/>
              <a:t>В древности слово «симметрия» употреблялось как «гармония», «красота». Действительно, по-гречески оно означает «соразмерность, пропорциональность, одинаковость в расположении частей».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772400" cy="1470025"/>
          </a:xfrm>
        </p:spPr>
        <p:txBody>
          <a:bodyPr/>
          <a:lstStyle/>
          <a:p>
            <a:r>
              <a:rPr lang="ru-RU" dirty="0" smtClean="0"/>
              <a:t>Симметрия бывает: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857364"/>
            <a:ext cx="7786742" cy="335758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1)Осевая симметрия.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2)Центральная симметрия.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3)Зеркальная симметрия.</a:t>
            </a:r>
          </a:p>
          <a:p>
            <a:pPr algn="l"/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2"/>
            <a:ext cx="7772400" cy="1470025"/>
          </a:xfrm>
        </p:spPr>
        <p:txBody>
          <a:bodyPr/>
          <a:lstStyle/>
          <a:p>
            <a:r>
              <a:rPr lang="ru-RU" dirty="0" smtClean="0"/>
              <a:t>Осевая симметрия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643050"/>
            <a:ext cx="8358246" cy="457203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Осевой симметрией с осью а называется такое отображение пространства на себя, при котором любая точка М переходит в симметричную ей точку М</a:t>
            </a:r>
            <a:r>
              <a:rPr lang="ru-RU" sz="2000" dirty="0" smtClean="0">
                <a:solidFill>
                  <a:schemeClr val="tx1"/>
                </a:solidFill>
              </a:rPr>
              <a:t>1 </a:t>
            </a:r>
            <a:r>
              <a:rPr lang="ru-RU" dirty="0" smtClean="0">
                <a:solidFill>
                  <a:schemeClr val="tx1"/>
                </a:solidFill>
              </a:rPr>
              <a:t>относительно оси 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2428891"/>
          </a:xfrm>
        </p:spPr>
        <p:txBody>
          <a:bodyPr/>
          <a:lstStyle/>
          <a:p>
            <a:r>
              <a:rPr lang="ru-RU" dirty="0" smtClean="0"/>
              <a:t>Осевая симметрия в природе.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0244" name="Picture 4" descr="169_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1267" name="Picture 5" descr="F:\симметрия\5674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7772400" cy="1470025"/>
          </a:xfrm>
        </p:spPr>
        <p:txBody>
          <a:bodyPr/>
          <a:lstStyle/>
          <a:p>
            <a:r>
              <a:rPr lang="ru-RU" dirty="0" smtClean="0"/>
              <a:t>Центральная симметрия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715436" cy="514353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Центральная симметрия – отображение пространства на себя, при котором любая точка М переходит в симметричную ей точку М</a:t>
            </a:r>
            <a:r>
              <a:rPr lang="ru-RU" sz="2000" dirty="0" smtClean="0">
                <a:solidFill>
                  <a:schemeClr val="tx1"/>
                </a:solidFill>
              </a:rPr>
              <a:t>1 </a:t>
            </a:r>
            <a:r>
              <a:rPr lang="ru-RU" dirty="0" smtClean="0">
                <a:solidFill>
                  <a:schemeClr val="tx1"/>
                </a:solidFill>
              </a:rPr>
              <a:t>относительно данного центра О. Примерами фигур, обладающих центральной симметрией, являются окружность и параллелограмм. Центром симметрии окружности является центр окружности, а центром симметрии параллелограмма – точка пересечения его диагоналей. Любая прямая также обладает центральной симметрией. Однако, в отличие от окружности и параллелограмма, которые имеют только один центр симметрии, у прямой их бесконечно много – любая точка прямой является её центром симметрии. Примером фигуры, не имеющей центра симметрии, является произвольный треугольник.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2500329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Центральна симметрия в природе.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264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Симметрия в природе.</vt:lpstr>
      <vt:lpstr>Слайд 2</vt:lpstr>
      <vt:lpstr>Симметрия бывает: </vt:lpstr>
      <vt:lpstr>Осевая симметрия</vt:lpstr>
      <vt:lpstr>Осевая симметрия в природе.</vt:lpstr>
      <vt:lpstr>Слайд 6</vt:lpstr>
      <vt:lpstr>Слайд 7</vt:lpstr>
      <vt:lpstr>Центральная симметрия</vt:lpstr>
      <vt:lpstr>Центральна симметрия в природе.</vt:lpstr>
      <vt:lpstr>Слайд 10</vt:lpstr>
      <vt:lpstr>Слайд 11</vt:lpstr>
      <vt:lpstr>Слайд 12</vt:lpstr>
      <vt:lpstr>Зеркальная симметрия</vt:lpstr>
      <vt:lpstr>Зеркальная симметрия в природе.</vt:lpstr>
      <vt:lpstr>Слайд 15</vt:lpstr>
      <vt:lpstr>Слайд 16</vt:lpstr>
      <vt:lpstr>Слайд 17</vt:lpstr>
      <vt:lpstr>Слайд 18</vt:lpstr>
      <vt:lpstr>СПАСИБО ЗА ВНИМАНИЕ.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в природе.</dc:title>
  <dc:creator>User</dc:creator>
  <cp:lastModifiedBy>User</cp:lastModifiedBy>
  <cp:revision>6</cp:revision>
  <dcterms:created xsi:type="dcterms:W3CDTF">2013-10-24T12:41:01Z</dcterms:created>
  <dcterms:modified xsi:type="dcterms:W3CDTF">2013-10-24T13:35:21Z</dcterms:modified>
</cp:coreProperties>
</file>