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678" autoAdjust="0"/>
    <p:restoredTop sz="94660"/>
  </p:normalViewPr>
  <p:slideViewPr>
    <p:cSldViewPr>
      <p:cViewPr varScale="1">
        <p:scale>
          <a:sx n="45" d="100"/>
          <a:sy n="45" d="100"/>
        </p:scale>
        <p:origin x="-102" y="-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03EE-57C8-4BD3-8384-40F3F75E1AC1}" type="datetimeFigureOut">
              <a:rPr lang="ru-RU" smtClean="0"/>
              <a:pPr/>
              <a:t>07.02.2013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82F3-C080-4354-B143-246FE7132A1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03EE-57C8-4BD3-8384-40F3F75E1AC1}" type="datetimeFigureOut">
              <a:rPr lang="ru-RU" smtClean="0"/>
              <a:pPr/>
              <a:t>07.02.2013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82F3-C080-4354-B143-246FE7132A1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03EE-57C8-4BD3-8384-40F3F75E1AC1}" type="datetimeFigureOut">
              <a:rPr lang="ru-RU" smtClean="0"/>
              <a:pPr/>
              <a:t>07.02.2013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82F3-C080-4354-B143-246FE7132A1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03EE-57C8-4BD3-8384-40F3F75E1AC1}" type="datetimeFigureOut">
              <a:rPr lang="ru-RU" smtClean="0"/>
              <a:pPr/>
              <a:t>07.02.2013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82F3-C080-4354-B143-246FE7132A1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03EE-57C8-4BD3-8384-40F3F75E1AC1}" type="datetimeFigureOut">
              <a:rPr lang="ru-RU" smtClean="0"/>
              <a:pPr/>
              <a:t>07.02.2013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82F3-C080-4354-B143-246FE7132A1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03EE-57C8-4BD3-8384-40F3F75E1AC1}" type="datetimeFigureOut">
              <a:rPr lang="ru-RU" smtClean="0"/>
              <a:pPr/>
              <a:t>07.02.2013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82F3-C080-4354-B143-246FE7132A1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03EE-57C8-4BD3-8384-40F3F75E1AC1}" type="datetimeFigureOut">
              <a:rPr lang="ru-RU" smtClean="0"/>
              <a:pPr/>
              <a:t>07.02.2013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82F3-C080-4354-B143-246FE7132A1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03EE-57C8-4BD3-8384-40F3F75E1AC1}" type="datetimeFigureOut">
              <a:rPr lang="ru-RU" smtClean="0"/>
              <a:pPr/>
              <a:t>07.02.2013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82F3-C080-4354-B143-246FE7132A1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03EE-57C8-4BD3-8384-40F3F75E1AC1}" type="datetimeFigureOut">
              <a:rPr lang="ru-RU" smtClean="0"/>
              <a:pPr/>
              <a:t>07.02.2013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82F3-C080-4354-B143-246FE7132A1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03EE-57C8-4BD3-8384-40F3F75E1AC1}" type="datetimeFigureOut">
              <a:rPr lang="ru-RU" smtClean="0"/>
              <a:pPr/>
              <a:t>07.02.2013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82F3-C080-4354-B143-246FE7132A1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03EE-57C8-4BD3-8384-40F3F75E1AC1}" type="datetimeFigureOut">
              <a:rPr lang="ru-RU" smtClean="0"/>
              <a:pPr/>
              <a:t>07.02.2013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82F3-C080-4354-B143-246FE7132A1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503EE-57C8-4BD3-8384-40F3F75E1AC1}" type="datetimeFigureOut">
              <a:rPr lang="ru-RU" smtClean="0"/>
              <a:pPr/>
              <a:t>07.02.2013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982F3-C080-4354-B143-246FE7132A1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642918"/>
            <a:ext cx="7772400" cy="1000132"/>
          </a:xfrm>
        </p:spPr>
        <p:txBody>
          <a:bodyPr>
            <a:normAutofit/>
          </a:bodyPr>
          <a:lstStyle/>
          <a:p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1714488"/>
            <a:ext cx="6400800" cy="514351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Устаревшие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слова в произведениях  «Снегурочка»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«Кубок»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solidFill>
                <a:srgbClr val="002060"/>
              </a:solidFill>
            </a:endParaRPr>
          </a:p>
          <a:p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Устаревшие  слова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Норов – нрав.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Горелки – русская                     народная игра, в которой один из участников ловит других, убегающих от него поочерёдно парами.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Слободка – рабочая или ремесленная слобода.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Казна – 1) Деньги, имущество, принадлежавшие  государству. 2) Денежные  средства, ценности.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Дань – в старину: подать с населения или налог, взимаемый победителем с побеждённых.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Устаревши</a:t>
            </a:r>
            <a:r>
              <a:rPr lang="ru-RU" dirty="0" smtClean="0"/>
              <a:t>е 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6.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Зыбучий – то же, что зыбкий.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7.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Мокой – рыба морской  волк, род акулы.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8.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Младой – молодой.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Очи – глаза.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Млат – молот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Чрево – живот 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Златой – золотой.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В</a:t>
            </a:r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ыво</a:t>
            </a:r>
            <a:r>
              <a:rPr lang="ru-RU" sz="7200" dirty="0" smtClean="0">
                <a:solidFill>
                  <a:srgbClr val="FF0000"/>
                </a:solidFill>
              </a:rPr>
              <a:t>д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Устаревшие слова нужны в произведениях , чтобы показать жизнь, политику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прошлого.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user\Мои документы\Старые слова\Царь\ordn_boris_godunov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3130200"/>
            <a:ext cx="3420000" cy="3727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</a:t>
            </a:r>
            <a:endParaRPr lang="ru-RU" b="1" dirty="0"/>
          </a:p>
        </p:txBody>
      </p:sp>
      <p:pic>
        <p:nvPicPr>
          <p:cNvPr id="3" name="Picture 2" descr="C:\Documents and Settings\user\Мои документы\Старые слова\Терем\1260708179_short_russian_chamb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357298"/>
            <a:ext cx="3960000" cy="50767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Терем – в  Древней Руси: высокий  богатый  дом  с  покатой  крышей, с  надворными  постройками.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user\Мои документы\Старые слова\Терем\Wc3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643050"/>
            <a:ext cx="4392000" cy="298656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Сени – то, что  покрывает, укрывает  что-либо.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Documents and Settings\user\Мои документы\Старые слова\Сени\94371181d694a72a17fd6316adbe014c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857496"/>
            <a:ext cx="5040000" cy="334317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Ярило – бог  солнца.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Лель – бог любви.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Documents and Settings\user\Мои документы\Старые слова\Лель\lel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b="11818"/>
          <a:stretch>
            <a:fillRect/>
          </a:stretch>
        </p:blipFill>
        <p:spPr bwMode="auto">
          <a:xfrm>
            <a:off x="928662" y="2643182"/>
            <a:ext cx="2520000" cy="3731301"/>
          </a:xfrm>
          <a:prstGeom prst="rect">
            <a:avLst/>
          </a:prstGeom>
          <a:noFill/>
        </p:spPr>
      </p:pic>
      <p:pic>
        <p:nvPicPr>
          <p:cNvPr id="9219" name="Picture 3" descr="C:\Documents and Settings\user\Мои документы\Старые слова\Ярило\jaril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1214422"/>
            <a:ext cx="2628000" cy="383005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Титулы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Князь – в феодальной Руси: предводитель войска и правитель области.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Царь – единовластный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правитель.</a:t>
            </a:r>
          </a:p>
        </p:txBody>
      </p:sp>
      <p:pic>
        <p:nvPicPr>
          <p:cNvPr id="10242" name="Picture 2" descr="C:\Documents and Settings\user\Мои документы\Старые слова\Князь\4065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214290"/>
            <a:ext cx="2520000" cy="3326400"/>
          </a:xfrm>
          <a:prstGeom prst="rect">
            <a:avLst/>
          </a:prstGeom>
          <a:noFill/>
        </p:spPr>
      </p:pic>
      <p:pic>
        <p:nvPicPr>
          <p:cNvPr id="10244" name="Picture 4" descr="C:\Documents and Settings\user\Мои документы\Старые слова\Царь\471694115_3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571876"/>
            <a:ext cx="2520000" cy="305998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Титулы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Боярин – 1) в  России до начала 18 века; крупный землевладелец, принадлежавший к высшему слою господствующего класса. 2) В Румынии до 1945 года родовой или поместный  феодал.</a:t>
            </a:r>
            <a:endParaRPr lang="ru-RU" dirty="0"/>
          </a:p>
        </p:txBody>
      </p:sp>
      <p:pic>
        <p:nvPicPr>
          <p:cNvPr id="11266" name="Picture 2" descr="C:\Documents and Settings\user\Мои документы\Старые слова\Боярин\21059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4000" y="2000240"/>
            <a:ext cx="4680000" cy="38259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Титулы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Паж – в средние  века; мальчик, молодой человек из дворян, состоящий при знатной особе.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Рыцарь – в средневековой  Европе: феодал, тяжело вооруженный конный воин, находящийся в вассальной зависимости от  своего  сюзерена.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Documents and Settings\user\Мои документы\Старые слова\Рыцарь\rycarihramownikigospitalxe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071810"/>
            <a:ext cx="2520000" cy="3337600"/>
          </a:xfrm>
          <a:prstGeom prst="rect">
            <a:avLst/>
          </a:prstGeom>
          <a:noFill/>
        </p:spPr>
      </p:pic>
      <p:pic>
        <p:nvPicPr>
          <p:cNvPr id="12292" name="Picture 4" descr="C:\Documents and Settings\user\Мои документы\Старые слова\Паж\52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285728"/>
            <a:ext cx="1980000" cy="310120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Царевна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2976" y="1500174"/>
            <a:ext cx="3008313" cy="4691063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Царевна – дочь царя.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Documents and Settings\user\Мои документы\Старые слова\Царевна\1272025095_carevn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642918"/>
            <a:ext cx="4068000" cy="546039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Одежда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28596" y="164305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Кушак – пояс, обычно широкий.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Епанча – широкий плащ без рукавов.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3" descr="C:\Documents and Settings\user\Мои документы\Старые слова\Кушак\0_41cf8_e6daf539_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b="1192"/>
          <a:stretch>
            <a:fillRect/>
          </a:stretch>
        </p:blipFill>
        <p:spPr>
          <a:xfrm>
            <a:off x="6143636" y="285728"/>
            <a:ext cx="2693371" cy="4525963"/>
          </a:xfrm>
        </p:spPr>
      </p:pic>
      <p:pic>
        <p:nvPicPr>
          <p:cNvPr id="14340" name="Picture 4" descr="C:\Documents and Settings\user\Мои документы\Старые слова\Епанча\p751277_photo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357562"/>
            <a:ext cx="1676400" cy="2946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290</Words>
  <Application>Microsoft Office PowerPoint</Application>
  <PresentationFormat>Экран (4:3)</PresentationFormat>
  <Paragraphs>39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Дома</vt:lpstr>
      <vt:lpstr>Дома</vt:lpstr>
      <vt:lpstr>Боги</vt:lpstr>
      <vt:lpstr>Титулы</vt:lpstr>
      <vt:lpstr>Титулы</vt:lpstr>
      <vt:lpstr>Титулы</vt:lpstr>
      <vt:lpstr>        Царевна</vt:lpstr>
      <vt:lpstr>Одежда</vt:lpstr>
      <vt:lpstr>Устаревшие  слова</vt:lpstr>
      <vt:lpstr>Устаревшие  слова</vt:lpstr>
      <vt:lpstr>Вывод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  по теме  « Устаревшие слова в  произведениях  19 века»</dc:title>
  <dc:creator>user</dc:creator>
  <cp:lastModifiedBy>Nabster</cp:lastModifiedBy>
  <cp:revision>23</cp:revision>
  <dcterms:created xsi:type="dcterms:W3CDTF">2012-10-14T04:50:24Z</dcterms:created>
  <dcterms:modified xsi:type="dcterms:W3CDTF">2013-02-07T11:10:59Z</dcterms:modified>
</cp:coreProperties>
</file>