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7" r:id="rId2"/>
    <p:sldId id="258" r:id="rId3"/>
    <p:sldId id="263" r:id="rId4"/>
    <p:sldId id="264" r:id="rId5"/>
    <p:sldId id="265" r:id="rId6"/>
    <p:sldId id="266" r:id="rId7"/>
    <p:sldId id="261" r:id="rId8"/>
    <p:sldId id="268" r:id="rId9"/>
    <p:sldId id="269" r:id="rId10"/>
    <p:sldId id="257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DA370-054A-4F38-82F5-6F272B9FB41D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3E1B3-A372-40B5-B620-A68F65BD65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170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3E1B3-A372-40B5-B620-A68F65BD653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2E113A-29AA-44F7-AEFD-DD91F4AF850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1AB942-4F01-4487-8E7C-1946667A9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funforkids.ru/pictures/ruskazka/skazka_26.gif" TargetMode="External"/><Relationship Id="rId13" Type="http://schemas.openxmlformats.org/officeDocument/2006/relationships/hyperlink" Target="http://www.clker.com/clipart-olde-key-1.html" TargetMode="External"/><Relationship Id="rId18" Type="http://schemas.openxmlformats.org/officeDocument/2006/relationships/hyperlink" Target="http://tippzettel.net/cartoon-grandma-clipart&amp;page=4" TargetMode="External"/><Relationship Id="rId3" Type="http://schemas.openxmlformats.org/officeDocument/2006/relationships/hyperlink" Target="http://img-fotki.yandex.ru/get/4528/141089919.1/0_5d79d_3d38d52b_XL" TargetMode="External"/><Relationship Id="rId21" Type="http://schemas.openxmlformats.org/officeDocument/2006/relationships/hyperlink" Target="http://fotki.yandex.ru/users/cadi-1986/view/659057/" TargetMode="External"/><Relationship Id="rId7" Type="http://schemas.openxmlformats.org/officeDocument/2006/relationships/hyperlink" Target="http://img0.liveinternet.ru/images/attach/c/8/100/24/100024892_63.png" TargetMode="External"/><Relationship Id="rId12" Type="http://schemas.openxmlformats.org/officeDocument/2006/relationships/hyperlink" Target="http://pictures.ucoz.ru/photo/0-32/" TargetMode="External"/><Relationship Id="rId17" Type="http://schemas.openxmlformats.org/officeDocument/2006/relationships/hyperlink" Target="http://yandex.ru/images/search?cbir_id=AJtnEskM9-LIgdIBgB" TargetMode="External"/><Relationship Id="rId2" Type="http://schemas.openxmlformats.org/officeDocument/2006/relationships/hyperlink" Target="http://s001.radikal.ru/i195/1101/bb/7e22191a4d37.jpg" TargetMode="External"/><Relationship Id="rId16" Type="http://schemas.openxmlformats.org/officeDocument/2006/relationships/hyperlink" Target="http://yandex.ru/images/search?cbir_id=Ll1n626xo-Dkylqs9syGXA&amp;rpt=imageview&amp;uinfo" TargetMode="External"/><Relationship Id="rId20" Type="http://schemas.openxmlformats.org/officeDocument/2006/relationships/hyperlink" Target="http://www.timetoast.com/timelines/term-2-book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3.proshkolu.ru/content/media/pic/std/2000000/1639000/1638556-582bbbcf38d9bb90.png" TargetMode="External"/><Relationship Id="rId11" Type="http://schemas.openxmlformats.org/officeDocument/2006/relationships/hyperlink" Target="http://printedimg.ru/t/kovrik-dlya-myishi-vinni-puh-53077.html?color=6" TargetMode="External"/><Relationship Id="rId5" Type="http://schemas.openxmlformats.org/officeDocument/2006/relationships/hyperlink" Target="http://img-fotki.yandex.ru/get/6423/121088187.23f/0_80429_a4bc62fa_XL" TargetMode="External"/><Relationship Id="rId15" Type="http://schemas.openxmlformats.org/officeDocument/2006/relationships/hyperlink" Target="http://garymossradio.com/referee-whistle" TargetMode="External"/><Relationship Id="rId10" Type="http://schemas.openxmlformats.org/officeDocument/2006/relationships/hyperlink" Target="http://artlive.spybb.ru/viewtopic.php?id=2" TargetMode="External"/><Relationship Id="rId19" Type="http://schemas.openxmlformats.org/officeDocument/2006/relationships/hyperlink" Target="http://ru.clipartlogo.com/free/wooden-frame-material.html" TargetMode="External"/><Relationship Id="rId4" Type="http://schemas.openxmlformats.org/officeDocument/2006/relationships/hyperlink" Target="http://natasha2091.narod.ru/olderfiles/1/277.png" TargetMode="External"/><Relationship Id="rId9" Type="http://schemas.openxmlformats.org/officeDocument/2006/relationships/hyperlink" Target="http://www.liveinternet.ru/users/mariku123/rubric/5131554/" TargetMode="External"/><Relationship Id="rId14" Type="http://schemas.openxmlformats.org/officeDocument/2006/relationships/hyperlink" Target="http://fotki.yandex.ru/users/natalia-potalova/view/527533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s001.radikal.ru/i195/1101/bb/7e22191a4d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86116" y="1643050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 the world of children’s literature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3-4 класс любой УМК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30astr-mdou43.caduk.ru/images/0_a0e71_e8c1f8cc_l-1-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857232"/>
            <a:ext cx="3429024" cy="3429024"/>
          </a:xfrm>
          <a:prstGeom prst="rect">
            <a:avLst/>
          </a:prstGeom>
          <a:noFill/>
        </p:spPr>
      </p:pic>
      <p:pic>
        <p:nvPicPr>
          <p:cNvPr id="3" name="Рисунок 2" descr="2c08e89f201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0"/>
            <a:ext cx="4762606" cy="49291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04" y="857232"/>
            <a:ext cx="3284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A tip for children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1643050"/>
            <a:ext cx="34323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Books are our friends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and teachers.</a:t>
            </a:r>
          </a:p>
          <a:p>
            <a:endParaRPr lang="en-US" sz="24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Read more!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6a010535952948970b01543532a0cf970c-320wi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2714620"/>
            <a:ext cx="975362" cy="801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5"/>
            <a:ext cx="864399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</a:rPr>
              <a:t>Ресурсы: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2"/>
              </a:rPr>
              <a:t>http://s001.radikal.ru/i195/1101/bb/7e22191a4d37.jpg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рамка</a:t>
            </a:r>
            <a:r>
              <a:rPr lang="ru-RU" sz="12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3"/>
              </a:rPr>
              <a:t>http://img-fotki.yandex.ru/get/4528/141089919.1/0_5d79d_3d38d52b_XL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Золушка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4"/>
              </a:rPr>
              <a:t>http://natasha2091.narod.ru/olderfiles/1/277.png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башмачок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5"/>
              </a:rPr>
              <a:t>http://img-fotki.yandex.ru/get/6423/121088187.23f/0_80429_a4bc62fa_XL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Красная Шапочка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6"/>
              </a:rPr>
              <a:t>http://img3.proshkolu.ru/content/media/pic/std/2000000/1639000/1638556-582bbbcf38d9bb90.png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Мальвина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7"/>
              </a:rPr>
              <a:t>http://img0.liveinternet.ru/images/attach/c/8/100/24/100024892_63.png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Буратино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8"/>
              </a:rPr>
              <a:t>http://funforkids.ru/pictures/ruskazka/skazka_26.gif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дядя Степа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ru-RU" sz="1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9"/>
              </a:rPr>
              <a:t>http://www.liveinternet.ru/users/mariku123/rubric/5131554/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кот Леопольд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0"/>
              </a:rPr>
              <a:t>http://artlive.spybb.ru/viewtopic.php?id=2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Карлсон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1"/>
              </a:rPr>
              <a:t>http://printedimg.ru/t/kovrik-dlya-myishi-vinni-puh-53077.html?color=6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Винни Пух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ru-RU" sz="1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2"/>
              </a:rPr>
              <a:t>http://pictures.ucoz.ru/photo/0-32/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Пудель </a:t>
            </a:r>
            <a:endParaRPr lang="en-US" sz="1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3"/>
              </a:rPr>
              <a:t>http://www.clker.com/clipart-olde-key-1.html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золотой ключик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4"/>
              </a:rPr>
              <a:t>http://fotki.yandex.ru/users/natalia-potalova/view/527533/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мыши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5"/>
              </a:rPr>
              <a:t>http://garymossradio.com/referee-whistle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свисток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6"/>
              </a:rPr>
              <a:t>http://yandex.ru/images/search?cbir_id=Ll1n626xo-Dkylqs9syGXA&amp;rpt=imageview&amp;uinfo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=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варенье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7"/>
              </a:rPr>
              <a:t>http://yandex.ru/images/search?cbir_id=AJtnEskM9-LIgdIBgB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мед 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8"/>
              </a:rPr>
              <a:t>http://tippzettel.net/cartoon-grandma-clipart&amp;page=4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бабушка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19"/>
              </a:rPr>
              <a:t>http://ru.clipartlogo.com/free/wooden-frame-material.html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объявление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20"/>
              </a:rPr>
              <a:t>http://www.timetoast.com/timelines/term-2-books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 смайлик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  <a:hlinkClick r:id="rId21"/>
              </a:rPr>
              <a:t>http://fotki.yandex.ru/users/cadi-1986/view/659057/</a:t>
            </a:r>
            <a:r>
              <a:rPr lang="ru-RU" sz="1200" dirty="0" smtClean="0">
                <a:solidFill>
                  <a:schemeClr val="bg1"/>
                </a:solidFill>
                <a:latin typeface="Calibri" pitchFamily="34" charset="0"/>
              </a:rPr>
              <a:t> Смешарик</a:t>
            </a:r>
          </a:p>
          <a:p>
            <a:endParaRPr lang="ru-RU" sz="1200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ru-RU" sz="1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img-fotki.yandex.ru/get/4528/141089919.1/0_5d79d_3d38d52b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2076450" cy="3810000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143240" y="1357298"/>
            <a:ext cx="564360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She is young. She has no mother. But she has a father and a stepmother. She is pretty</a:t>
            </a:r>
            <a:r>
              <a:rPr lang="en-US" sz="2800" b="1" i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 But she has no nice dresses. She has no nice shoes. Her sisters have nice dresses. </a:t>
            </a:r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500042"/>
            <a:ext cx="557216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4714884"/>
            <a:ext cx="26052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Cinderella</a:t>
            </a:r>
            <a:endParaRPr lang="ru-RU" sz="4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Picture 4" descr="http://natasha2091.narod.ru/olderfiles/1/27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5072074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071802" y="214290"/>
            <a:ext cx="550072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143372" y="1142984"/>
            <a:ext cx="478634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She is a very nice little girl. She has a skirt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</a:rPr>
              <a:t>and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 a white blouse on. There is a red hat on her head. 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</a:rPr>
              <a:t>She has a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</a:rPr>
              <a:t>mother </a:t>
            </a:r>
            <a:r>
              <a:rPr lang="en-US" sz="2800" b="1" baseline="0" dirty="0" smtClean="0">
                <a:solidFill>
                  <a:srgbClr val="7030A0"/>
                </a:solidFill>
                <a:latin typeface="Comic Sans MS" pitchFamily="66" charset="0"/>
              </a:rPr>
              <a:t>and a grandmother.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</p:txBody>
      </p:sp>
      <p:pic>
        <p:nvPicPr>
          <p:cNvPr id="9228" name="Picture 12" descr="http://img-fotki.yandex.ru/get/6423/121088187.23f/0_80429_a4bc62fa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3600450" cy="476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4286256"/>
            <a:ext cx="4115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Little Red Riding Hood</a:t>
            </a:r>
            <a:endParaRPr lang="en-US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4202310-13262659561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5143512"/>
            <a:ext cx="1181100" cy="118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000364" y="214290"/>
            <a:ext cx="557216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8194" name="Picture 2" descr="http://img3.proshkolu.ru/content/media/pic/std/2000000/1639000/1638556-582bbbcf38d9bb90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1480"/>
            <a:ext cx="4357717" cy="4357718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500430" y="1142984"/>
            <a:ext cx="535784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She is a very nice girl. She has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a round face. Her eyes are large and blue. Her hair is long. It is blue. She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has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a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big bow on her head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. She can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read and write.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214950"/>
            <a:ext cx="1827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Malvina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46" name="Picture 6" descr="Картинки - Персональный сайт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572008"/>
            <a:ext cx="1396756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500430" y="214290"/>
            <a:ext cx="507209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7170" name="Picture 2" descr="http://img0.liveinternet.ru/images/attach/c/8/100/24/100024892_6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4305300" cy="54102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500562" y="1071546"/>
            <a:ext cx="421484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He is small. He is very thin. His eyes are big. His head is big and round. His hair is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not long. It is short. His nose is very long. He can’t read. He can’t write.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5000636"/>
            <a:ext cx="2156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Pinocchio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9222" name="Picture 6" descr="Olde Key clip art - vector clip art online, royalty free &amp; public domai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5000636"/>
            <a:ext cx="1500198" cy="1295171"/>
          </a:xfrm>
          <a:prstGeom prst="rect">
            <a:avLst/>
          </a:prstGeom>
          <a:noFill/>
        </p:spPr>
      </p:pic>
      <p:sp>
        <p:nvSpPr>
          <p:cNvPr id="9224" name="AutoShape 8" descr="Yellow Key clip art - vector clip art online, royalty free &amp; public doma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286116" y="357166"/>
            <a:ext cx="535785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6146" name="Picture 2" descr="http://funforkids.ru/pictures/ruskazka/skazka_2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3000396" cy="5556289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643306" y="1285860"/>
            <a:ext cx="532549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He is a young man. He is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</a:rPr>
              <a:t>s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trong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</a:rPr>
              <a:t> and brave.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He is very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tall. He is a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policeman. He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is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a good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friend to all children.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</a:rPr>
              <a:t>He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</a:rPr>
              <a:t> always helps them.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4857760"/>
            <a:ext cx="28039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Comic Sans MS" pitchFamily="66" charset="0"/>
              </a:rPr>
              <a:t>Uncle Styopa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8198" name="Picture 6" descr="Referee Whistl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572008"/>
            <a:ext cx="1524077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1.liveinternet.ru/images/attach/b/4/104/256/104256937_large_otr01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4666" y="214290"/>
            <a:ext cx="3512010" cy="50720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214290"/>
            <a:ext cx="4246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071546"/>
            <a:ext cx="51435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It is a Cat. He is very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friendly and kind. He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wants to make friends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with two little mice. But the mice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are not friendly. They like to make tricks on the Cat.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</a:rPr>
              <a:t>The Cat’s favourite saying is:”Children, let’s live in friendship.”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5357826"/>
            <a:ext cx="37289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Leopold the Cat</a:t>
            </a:r>
            <a:endParaRPr lang="en-US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3e17ad21a687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5286388"/>
            <a:ext cx="1500198" cy="118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214290"/>
            <a:ext cx="4246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071546"/>
            <a:ext cx="45720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This is a  small and fat man. He is very funny. He lives on the roof. He can fly. He loves eating jam and cakes. He has got a friend, a small boy.</a:t>
            </a:r>
          </a:p>
          <a:p>
            <a:endParaRPr lang="en-US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0_534b9_50133295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1071546"/>
            <a:ext cx="3049332" cy="37461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4810" y="4929198"/>
            <a:ext cx="4746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Karlson on the roof 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019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4643446"/>
            <a:ext cx="785818" cy="1237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ed9e134aff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2796858" cy="3429024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071934" y="1285860"/>
            <a:ext cx="464347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This is a brown bear. It is  small.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It is fat and 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ahoma" pitchFamily="34" charset="0"/>
              </a:rPr>
              <a:t>funny.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The bear likes to eat honey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 and go to his friends.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H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е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 h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ahoma" pitchFamily="34" charset="0"/>
              </a:rPr>
              <a:t>s got some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ahoma" pitchFamily="34" charset="0"/>
              </a:rPr>
              <a:t>friends: 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Piglet, Rabbit and Eeyore.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ea typeface="Calibri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428605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is this? 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429132"/>
            <a:ext cx="3405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Comic Sans MS" pitchFamily="66" charset="0"/>
              </a:rPr>
              <a:t>Winnie the Pooh</a:t>
            </a:r>
            <a:endParaRPr lang="en-US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Рисунок5.wm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4714884"/>
            <a:ext cx="1511300" cy="1452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970</TotalTime>
  <Words>508</Words>
  <Application>Microsoft Office PowerPoint</Application>
  <PresentationFormat>Экран (4:3)</PresentationFormat>
  <Paragraphs>58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Funny English</dc:title>
  <dc:creator>наталья</dc:creator>
  <cp:lastModifiedBy>ирина</cp:lastModifiedBy>
  <cp:revision>89</cp:revision>
  <dcterms:created xsi:type="dcterms:W3CDTF">2015-02-09T17:13:24Z</dcterms:created>
  <dcterms:modified xsi:type="dcterms:W3CDTF">2015-03-08T16:56:06Z</dcterms:modified>
</cp:coreProperties>
</file>