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Папка-передвижка &quot;Весна-красна&quot; &quot; ДЕТсад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8763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ачать бесплатно папку передвижку для детского сада что такое зимние олимпийские игры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руппа &quot;Солнышко&quot; - Учите с н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91440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луб книг, скачать электронные книги, скачать электронные книги без регистрации, электронные книги скачать, библиотека книг, биб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 нам весна шагает Быстрыми шагами - Картинка 781/17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дборка &quot;Весна&quot; &quot; Образовательный портал МистерГИД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81000" y="0"/>
            <a:ext cx="9525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формление детского сада &quot; Оформление детского сада, все для детского сада, родительский уголок, папки передвижки - SkyClipArt.r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Клуб увлекательного детств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шлые стих про риту наши мнения по многим вопросам aнaлиз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9143999" cy="6705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ограмма кружка на тему квиллинг для доу - Скачать программы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еди ANETTE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формление детского сада &quot; Оформление детского сада, все для детского сада, родительский уголок, папки передвижки - SkyClipArt.r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</Words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</dc:title>
  <dc:creator>User</dc:creator>
  <cp:lastModifiedBy>User</cp:lastModifiedBy>
  <cp:revision>3</cp:revision>
  <dcterms:created xsi:type="dcterms:W3CDTF">2015-03-07T16:20:35Z</dcterms:created>
  <dcterms:modified xsi:type="dcterms:W3CDTF">2015-03-07T16:33:56Z</dcterms:modified>
</cp:coreProperties>
</file>