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2" r:id="rId4"/>
    <p:sldId id="284" r:id="rId5"/>
    <p:sldId id="285" r:id="rId6"/>
    <p:sldId id="286" r:id="rId7"/>
    <p:sldId id="287" r:id="rId8"/>
    <p:sldId id="274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6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3F068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91440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408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777\Desktop\Планы уроков\Март\16 марта\8 класс. Числовые промежутки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72068" cy="2869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Примеры решения заданий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91440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Задания для закрепления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84976" cy="311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25144"/>
            <a:ext cx="8676456" cy="899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833980"/>
            <a:ext cx="8640960" cy="102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29600" cy="107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8208912" cy="88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8352928" cy="8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П.33 </a:t>
            </a:r>
            <a:r>
              <a:rPr lang="ru-RU" dirty="0" smtClean="0">
                <a:solidFill>
                  <a:schemeClr val="bg1"/>
                </a:solidFill>
              </a:rPr>
              <a:t>(стр. </a:t>
            </a:r>
            <a:r>
              <a:rPr lang="ru-RU" dirty="0" smtClean="0">
                <a:solidFill>
                  <a:schemeClr val="bg1"/>
                </a:solidFill>
              </a:rPr>
              <a:t>172-174), </a:t>
            </a:r>
            <a:r>
              <a:rPr lang="ru-RU" dirty="0" smtClean="0">
                <a:solidFill>
                  <a:schemeClr val="bg1"/>
                </a:solidFill>
              </a:rPr>
              <a:t>№</a:t>
            </a:r>
            <a:r>
              <a:rPr lang="ru-RU" dirty="0" smtClean="0">
                <a:solidFill>
                  <a:schemeClr val="bg1"/>
                </a:solidFill>
              </a:rPr>
              <a:t>814, </a:t>
            </a:r>
            <a:r>
              <a:rPr lang="ru-RU" dirty="0" smtClean="0">
                <a:solidFill>
                  <a:schemeClr val="bg1"/>
                </a:solidFill>
              </a:rPr>
              <a:t>№</a:t>
            </a:r>
            <a:r>
              <a:rPr lang="ru-RU" dirty="0" smtClean="0">
                <a:solidFill>
                  <a:schemeClr val="bg1"/>
                </a:solidFill>
              </a:rPr>
              <a:t>816(</a:t>
            </a:r>
            <a:r>
              <a:rPr lang="ru-RU" dirty="0" err="1" smtClean="0">
                <a:solidFill>
                  <a:schemeClr val="bg1"/>
                </a:solidFill>
              </a:rPr>
              <a:t>б,г</a:t>
            </a:r>
            <a:r>
              <a:rPr lang="ru-RU" dirty="0" smtClean="0">
                <a:solidFill>
                  <a:schemeClr val="bg1"/>
                </a:solidFill>
              </a:rPr>
              <a:t>), №818, №822.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Используемая литература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8229600" cy="111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8471224" cy="159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28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Примеры решения заданий</vt:lpstr>
      <vt:lpstr>Задания для закрепления</vt:lpstr>
      <vt:lpstr>Слайд 7</vt:lpstr>
      <vt:lpstr>Домашнее задание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Направление тока и направление линий его магнитного поля.</dc:title>
  <dc:creator>777</dc:creator>
  <cp:lastModifiedBy>777</cp:lastModifiedBy>
  <cp:revision>56</cp:revision>
  <dcterms:created xsi:type="dcterms:W3CDTF">2015-01-29T18:10:19Z</dcterms:created>
  <dcterms:modified xsi:type="dcterms:W3CDTF">2015-03-15T14:35:24Z</dcterms:modified>
</cp:coreProperties>
</file>