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57" r:id="rId7"/>
    <p:sldId id="267" r:id="rId8"/>
    <p:sldId id="258" r:id="rId9"/>
    <p:sldId id="268" r:id="rId10"/>
    <p:sldId id="270" r:id="rId11"/>
    <p:sldId id="269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591FD-6A05-4496-8707-7D0FB58BD29F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3A449-CB4A-4C8E-A533-CFA17E794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12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3A449-CB4A-4C8E-A533-CFA17E79490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2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54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96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9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32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27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38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631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3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70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91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203"/>
            <a:ext cx="6768752" cy="297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/>
          <a:lstStyle/>
          <a:p>
            <a:r>
              <a:rPr lang="ru-RU" dirty="0" smtClean="0"/>
              <a:t>«Безопасный интернет»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u="sng" dirty="0" smtClean="0"/>
              <a:t>Работу выполнили:  </a:t>
            </a:r>
            <a:r>
              <a:rPr lang="ru-RU" dirty="0" smtClean="0">
                <a:solidFill>
                  <a:srgbClr val="00B050"/>
                </a:solidFill>
              </a:rPr>
              <a:t>Савинов Иван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(9 лет</a:t>
            </a:r>
            <a:r>
              <a:rPr lang="ru-RU" dirty="0">
                <a:solidFill>
                  <a:srgbClr val="00B050"/>
                </a:solidFill>
              </a:rPr>
              <a:t>), Соколов Даниил (9 </a:t>
            </a:r>
            <a:r>
              <a:rPr lang="ru-RU" dirty="0" smtClean="0">
                <a:solidFill>
                  <a:srgbClr val="00B050"/>
                </a:solidFill>
              </a:rPr>
              <a:t>лет</a:t>
            </a:r>
            <a:r>
              <a:rPr lang="ru-RU" dirty="0" smtClean="0">
                <a:solidFill>
                  <a:srgbClr val="00B050"/>
                </a:solidFill>
              </a:rPr>
              <a:t>), </a:t>
            </a:r>
            <a:r>
              <a:rPr lang="ru-RU" smtClean="0">
                <a:solidFill>
                  <a:srgbClr val="00B050"/>
                </a:solidFill>
              </a:rPr>
              <a:t>Уваров Михаил.</a:t>
            </a:r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Ученики: </a:t>
            </a:r>
            <a:r>
              <a:rPr lang="ru-RU" dirty="0" smtClean="0">
                <a:solidFill>
                  <a:srgbClr val="0070C0"/>
                </a:solidFill>
              </a:rPr>
              <a:t>МАОУ </a:t>
            </a:r>
            <a:r>
              <a:rPr lang="ru-RU" dirty="0">
                <a:solidFill>
                  <a:srgbClr val="0070C0"/>
                </a:solidFill>
              </a:rPr>
              <a:t>«ЦИТ» </a:t>
            </a:r>
            <a:r>
              <a:rPr lang="ru-RU" dirty="0" smtClean="0">
                <a:solidFill>
                  <a:srgbClr val="0070C0"/>
                </a:solidFill>
              </a:rPr>
              <a:t>г. Сертолово.</a:t>
            </a:r>
          </a:p>
          <a:p>
            <a:r>
              <a:rPr lang="ru-RU" u="sng" dirty="0" smtClean="0"/>
              <a:t>Руководитель: </a:t>
            </a:r>
            <a:r>
              <a:rPr lang="ru-RU" dirty="0" smtClean="0">
                <a:solidFill>
                  <a:srgbClr val="00B050"/>
                </a:solidFill>
              </a:rPr>
              <a:t>Лысенко Дарья Сергеевна.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50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747464"/>
            <a:ext cx="9721080" cy="7770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-38742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Интернет пираты.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107191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Интернет пираты создают пиратские игры и могут вас ограбить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Не соглашайтесь покупать за деньги игры. С вас могут снять очень много денег.</a:t>
            </a:r>
          </a:p>
        </p:txBody>
      </p:sp>
      <p:pic>
        <p:nvPicPr>
          <p:cNvPr id="614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81" y="5733256"/>
            <a:ext cx="2000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09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Интернет действительно таит в себе множество опасностей! НО: </a:t>
            </a:r>
            <a:r>
              <a:rPr lang="ru-RU" dirty="0"/>
              <a:t>е</a:t>
            </a:r>
            <a:r>
              <a:rPr lang="ru-RU" dirty="0" smtClean="0"/>
              <a:t>сли </a:t>
            </a:r>
            <a:r>
              <a:rPr lang="ru-RU" dirty="0"/>
              <a:t>вы </a:t>
            </a:r>
            <a:r>
              <a:rPr lang="ru-RU" dirty="0" smtClean="0"/>
              <a:t>будете </a:t>
            </a:r>
            <a:r>
              <a:rPr lang="ru-RU" dirty="0"/>
              <a:t>правильно пользоваться </a:t>
            </a:r>
            <a:r>
              <a:rPr lang="ru-RU" dirty="0" smtClean="0"/>
              <a:t>интернетом,  </a:t>
            </a:r>
            <a:r>
              <a:rPr lang="ru-RU" dirty="0"/>
              <a:t>то можете считать его </a:t>
            </a:r>
            <a:r>
              <a:rPr lang="ru-RU" dirty="0" smtClean="0">
                <a:solidFill>
                  <a:srgbClr val="00B050"/>
                </a:solidFill>
              </a:rPr>
              <a:t>безопасным.</a:t>
            </a:r>
            <a:r>
              <a:rPr lang="ru-RU" dirty="0" smtClean="0"/>
              <a:t> Для этого  необходимо </a:t>
            </a:r>
            <a:r>
              <a:rPr lang="ru-RU" dirty="0"/>
              <a:t>ограничить время пребывания в </a:t>
            </a:r>
            <a:r>
              <a:rPr lang="ru-RU" dirty="0" smtClean="0"/>
              <a:t>интернете, посещать проверенные сайты, не открывать подозрительные ссылки, использовать его для поиска полезной и важной информации и общаться с реальными людьми!  </a:t>
            </a:r>
            <a:endParaRPr lang="ru-RU" dirty="0"/>
          </a:p>
          <a:p>
            <a:endParaRPr lang="ru-RU" dirty="0"/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6021288"/>
            <a:ext cx="2000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72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412776"/>
            <a:ext cx="242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116632"/>
            <a:ext cx="4581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59531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35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332655"/>
            <a:ext cx="264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Содержание</a:t>
            </a:r>
            <a:endParaRPr lang="ru-RU" sz="36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hlinkClick r:id="rId2" action="ppaction://hlinksldjump"/>
              </a:rPr>
              <a:t>Титульный лист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Гипотеза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Историческая справка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Рождение интернета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Безопасный интернет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Как </a:t>
            </a:r>
            <a:r>
              <a:rPr lang="ru-RU" dirty="0">
                <a:hlinkClick r:id="rId7" action="ppaction://hlinksldjump"/>
              </a:rPr>
              <a:t>правильно пользоваться интернетом</a:t>
            </a:r>
            <a:r>
              <a:rPr lang="ru-RU" dirty="0" smtClean="0">
                <a:hlinkClick r:id="rId7" action="ppaction://hlinksldjump"/>
              </a:rPr>
              <a:t>.</a:t>
            </a:r>
            <a:endParaRPr lang="ru-RU" dirty="0" smtClean="0"/>
          </a:p>
          <a:p>
            <a:r>
              <a:rPr lang="ru-RU" dirty="0">
                <a:hlinkClick r:id="rId8" action="ppaction://hlinksldjump"/>
              </a:rPr>
              <a:t>опасный интернет</a:t>
            </a:r>
            <a:endParaRPr lang="ru-RU" dirty="0"/>
          </a:p>
          <a:p>
            <a:r>
              <a:rPr lang="ru-RU" dirty="0" smtClean="0">
                <a:hlinkClick r:id="rId9" action="ppaction://hlinksldjump"/>
              </a:rPr>
              <a:t>Зависимость</a:t>
            </a:r>
            <a:endParaRPr lang="ru-RU" dirty="0" smtClean="0"/>
          </a:p>
          <a:p>
            <a:r>
              <a:rPr lang="ru-RU" dirty="0">
                <a:hlinkClick r:id="rId10" action="ppaction://hlinksldjump"/>
              </a:rPr>
              <a:t>Интернет пираты</a:t>
            </a:r>
            <a:r>
              <a:rPr lang="ru-RU" dirty="0" smtClean="0">
                <a:hlinkClick r:id="rId10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11" action="ppaction://hlinksldjump"/>
              </a:rPr>
              <a:t>Итог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2900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Предполагаем</a:t>
            </a:r>
            <a:r>
              <a:rPr lang="ru-RU" dirty="0" smtClean="0"/>
              <a:t>, что интернет таит много опасностей. Выясним так ли это?</a:t>
            </a:r>
            <a:endParaRPr lang="ru-RU" dirty="0"/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7208943" y="5949280"/>
            <a:ext cx="1611530" cy="594507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208943" y="617445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Содержание</a:t>
            </a:r>
            <a:endParaRPr lang="ru-RU" dirty="0"/>
          </a:p>
        </p:txBody>
      </p:sp>
      <p:pic>
        <p:nvPicPr>
          <p:cNvPr id="10242" name="Picture 2" descr="Коппод оро Импульс Лауд энд Прауд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3429000"/>
            <a:ext cx="1143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76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Появление интернета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После запуска Советским Союзом искусственного спутника Земли в </a:t>
            </a:r>
            <a:r>
              <a:rPr lang="ru-RU" dirty="0">
                <a:solidFill>
                  <a:srgbClr val="FF0000"/>
                </a:solidFill>
              </a:rPr>
              <a:t>1957 году</a:t>
            </a:r>
            <a:r>
              <a:rPr lang="ru-RU" dirty="0"/>
              <a:t>, Министерство обороны США посчитало, что на случай войны Америке нужна надёжная система передачи информации. </a:t>
            </a:r>
            <a:r>
              <a:rPr lang="ru-RU" dirty="0" smtClean="0"/>
              <a:t>Разработали компьютерную </a:t>
            </a:r>
            <a:r>
              <a:rPr lang="ru-RU" dirty="0"/>
              <a:t>сеть, которая была названа ARPANET. Первый сервер </a:t>
            </a:r>
            <a:r>
              <a:rPr lang="ru-RU" dirty="0" smtClean="0"/>
              <a:t>был </a:t>
            </a:r>
            <a:r>
              <a:rPr lang="ru-RU" dirty="0"/>
              <a:t>установлен </a:t>
            </a:r>
            <a:r>
              <a:rPr lang="ru-RU" dirty="0">
                <a:solidFill>
                  <a:srgbClr val="FF0000"/>
                </a:solidFill>
              </a:rPr>
              <a:t>1 сентября 1969 </a:t>
            </a:r>
            <a:r>
              <a:rPr lang="ru-RU" dirty="0"/>
              <a:t>года в Калифорнийском университете в Лос-Анджелесе.  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К </a:t>
            </a:r>
            <a:r>
              <a:rPr lang="ru-RU" dirty="0">
                <a:solidFill>
                  <a:srgbClr val="FF0000"/>
                </a:solidFill>
              </a:rPr>
              <a:t>1971 году </a:t>
            </a:r>
            <a:r>
              <a:rPr lang="ru-RU" dirty="0"/>
              <a:t>была разработана первая программа для отправки электронной почты по сети, программа сразу стала очень популярна.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/>
              <a:t>В </a:t>
            </a:r>
            <a:r>
              <a:rPr lang="ru-RU" dirty="0">
                <a:solidFill>
                  <a:srgbClr val="FF0000"/>
                </a:solidFill>
              </a:rPr>
              <a:t>1970-х </a:t>
            </a:r>
            <a:r>
              <a:rPr lang="ru-RU" dirty="0"/>
              <a:t>годах сеть в основном использовалась для пересылки электронной почты, </a:t>
            </a:r>
            <a:r>
              <a:rPr lang="ru-RU" dirty="0" smtClean="0"/>
              <a:t>новостные </a:t>
            </a:r>
            <a:r>
              <a:rPr lang="ru-RU" dirty="0"/>
              <a:t>группы и доски объявлений. Однако в то время сеть ещё не могла легко взаимодействовать с другими </a:t>
            </a:r>
            <a:r>
              <a:rPr lang="ru-RU" dirty="0" smtClean="0"/>
              <a:t>сетями.</a:t>
            </a:r>
          </a:p>
          <a:p>
            <a:endParaRPr lang="ru-RU" dirty="0" smtClean="0"/>
          </a:p>
          <a:p>
            <a:r>
              <a:rPr lang="ru-RU" dirty="0"/>
              <a:t>В </a:t>
            </a:r>
            <a:r>
              <a:rPr lang="ru-RU" dirty="0">
                <a:solidFill>
                  <a:srgbClr val="FF0000"/>
                </a:solidFill>
              </a:rPr>
              <a:t>1973 </a:t>
            </a:r>
            <a:r>
              <a:rPr lang="ru-RU" dirty="0"/>
              <a:t>году сеть стала международной.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785" y="5877272"/>
            <a:ext cx="2000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79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/>
              <a:t>Интернет появился </a:t>
            </a:r>
            <a:r>
              <a:rPr lang="ru-RU" u="sng" dirty="0">
                <a:solidFill>
                  <a:srgbClr val="00B050"/>
                </a:solidFill>
              </a:rPr>
              <a:t>1 января 1983 года.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rgbClr val="00B050"/>
                </a:solidFill>
              </a:rPr>
              <a:t>1988 </a:t>
            </a:r>
            <a:r>
              <a:rPr lang="ru-RU" dirty="0" smtClean="0">
                <a:solidFill>
                  <a:srgbClr val="00B050"/>
                </a:solidFill>
              </a:rPr>
              <a:t>год- </a:t>
            </a:r>
            <a:r>
              <a:rPr lang="ru-RU" dirty="0" smtClean="0"/>
              <a:t>в </a:t>
            </a:r>
            <a:r>
              <a:rPr lang="ru-RU" dirty="0"/>
              <a:t>Интернете стало возможно общение в реальном времени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00B050"/>
                </a:solidFill>
              </a:rPr>
              <a:t>1990 </a:t>
            </a:r>
            <a:r>
              <a:rPr lang="ru-RU" dirty="0" smtClean="0">
                <a:solidFill>
                  <a:srgbClr val="00B050"/>
                </a:solidFill>
              </a:rPr>
              <a:t>год </a:t>
            </a:r>
            <a:r>
              <a:rPr lang="ru-RU" dirty="0" smtClean="0"/>
              <a:t>-зафиксировано </a:t>
            </a:r>
            <a:r>
              <a:rPr lang="ru-RU" dirty="0"/>
              <a:t>первое подключение к Интернету по телефонной линии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>
                <a:solidFill>
                  <a:srgbClr val="00B050"/>
                </a:solidFill>
              </a:rPr>
              <a:t>1991 </a:t>
            </a:r>
            <a:r>
              <a:rPr lang="ru-RU" dirty="0" smtClean="0">
                <a:solidFill>
                  <a:srgbClr val="00B050"/>
                </a:solidFill>
              </a:rPr>
              <a:t>год</a:t>
            </a:r>
            <a:r>
              <a:rPr lang="ru-RU" dirty="0" smtClean="0"/>
              <a:t>- </a:t>
            </a:r>
            <a:r>
              <a:rPr lang="ru-RU" dirty="0"/>
              <a:t>Всемирная паутина стала общедоступна в </a:t>
            </a:r>
            <a:r>
              <a:rPr lang="ru-RU" dirty="0" smtClean="0"/>
              <a:t>Интернете.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00B050"/>
                </a:solidFill>
              </a:rPr>
              <a:t>1995 год- </a:t>
            </a:r>
            <a:r>
              <a:rPr lang="ru-RU" dirty="0" smtClean="0"/>
              <a:t>Всемирная </a:t>
            </a:r>
            <a:r>
              <a:rPr lang="ru-RU" dirty="0"/>
              <a:t>паутина преобразила Интернет и создала его современный облик</a:t>
            </a:r>
            <a:r>
              <a:rPr lang="ru-RU" dirty="0" smtClean="0"/>
              <a:t>.</a:t>
            </a:r>
          </a:p>
          <a:p>
            <a:r>
              <a:rPr lang="ru-RU" dirty="0"/>
              <a:t>В настоящее время Интернет доступен не только через компьютерные сети, но и через спутники связи, радиосигнал, кабельное телевидение, телефон, сотовую </a:t>
            </a:r>
            <a:r>
              <a:rPr lang="ru-RU" dirty="0" smtClean="0"/>
              <a:t>связь. </a:t>
            </a:r>
            <a:endParaRPr lang="ru-RU" dirty="0"/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949280"/>
            <a:ext cx="2000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41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1068" y="764704"/>
            <a:ext cx="63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настоящее время Интернет стал неотъемлемой частью повседневной жизни, бизнеса, политики, науки и образования. Использование Интернета дома и в образовательных учреждениях позволяет повысить эффективность обучения, а так же получать свежие новости в интересующей области не только родителям и педагогам, но и учащимся, в том </a:t>
            </a:r>
            <a:r>
              <a:rPr lang="ru-RU" dirty="0" smtClean="0"/>
              <a:t>числе нам,  </a:t>
            </a:r>
            <a:r>
              <a:rPr lang="ru-RU" dirty="0"/>
              <a:t>школьникам.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11068" y="55565"/>
            <a:ext cx="5537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 безопасный интернет</a:t>
            </a:r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96952"/>
            <a:ext cx="4896544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7647772" y="6093296"/>
            <a:ext cx="1496228" cy="576064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hlinkClick r:id="rId3" action="ppaction://hlinksldjump"/>
              </a:rPr>
              <a:t>содержание</a:t>
            </a:r>
            <a:r>
              <a:rPr lang="ru-RU" dirty="0" err="1" smtClean="0">
                <a:hlinkClick r:id="rId3" action="ppaction://hlinksldjump"/>
              </a:rPr>
              <a:t>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00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>Как правильно пользоваться интернетом.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Нельзя </a:t>
            </a:r>
            <a:r>
              <a:rPr lang="ru-RU" u="sng" dirty="0" smtClean="0"/>
              <a:t>никому</a:t>
            </a:r>
            <a:r>
              <a:rPr lang="ru-RU" dirty="0" smtClean="0"/>
              <a:t> говорить свои данные в социальных сетях.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Заходить нужно </a:t>
            </a:r>
            <a:r>
              <a:rPr lang="ru-RU" u="sng" dirty="0" smtClean="0">
                <a:solidFill>
                  <a:srgbClr val="C00000"/>
                </a:solidFill>
              </a:rPr>
              <a:t>только</a:t>
            </a:r>
            <a:r>
              <a:rPr lang="ru-RU" dirty="0" smtClean="0">
                <a:solidFill>
                  <a:srgbClr val="C00000"/>
                </a:solidFill>
              </a:rPr>
              <a:t> на знакомые для вас сайты.</a:t>
            </a:r>
          </a:p>
          <a:p>
            <a:r>
              <a:rPr lang="ru-RU" dirty="0" smtClean="0"/>
              <a:t>Не играть в игры на </a:t>
            </a:r>
            <a:r>
              <a:rPr lang="ru-RU" u="sng" dirty="0" smtClean="0"/>
              <a:t>реальные деньги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Остерегайтесь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Мошенников!!!</a:t>
            </a:r>
          </a:p>
          <a:p>
            <a:r>
              <a:rPr lang="ru-RU" b="1" dirty="0" smtClean="0"/>
              <a:t>Они</a:t>
            </a:r>
            <a:r>
              <a:rPr lang="ru-RU" dirty="0"/>
              <a:t> действуют почти в каждой сфере человеческой деятельности - </a:t>
            </a:r>
            <a:r>
              <a:rPr lang="ru-RU" dirty="0" smtClean="0"/>
              <a:t>естественно, </a:t>
            </a:r>
            <a:r>
              <a:rPr lang="ru-RU" dirty="0"/>
              <a:t>и в интернете тоже.</a:t>
            </a:r>
          </a:p>
          <a:p>
            <a:endParaRPr lang="ru-RU" dirty="0" smtClean="0"/>
          </a:p>
        </p:txBody>
      </p:sp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21288"/>
            <a:ext cx="2000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55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6000">
              <a:srgbClr val="66008F"/>
            </a:gs>
            <a:gs pos="37000">
              <a:srgbClr val="BA0066"/>
            </a:gs>
            <a:gs pos="66000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371438"/>
            <a:ext cx="3528045" cy="359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16632"/>
            <a:ext cx="4304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опасный интернет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2294" y="804048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Вредоносные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программы. Они могут скрываться в скачиваемых файлах, приходить к вам по почте и даже «гнездиться» непосредственно в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электронных документах,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открытого вами в браузере. Очень часто случается, что попадание на ПК одного-единственного «вредителя» незаметно для вас открывает доступ к системе множеству других программ – они могут не только частично или полностью уничтожать данные, но также воровать и пересылать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вашу конфиденциальную информацию, а к кому она попадёт не известно, поэтому опасно для каждого пользователя.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7596336" y="6165304"/>
            <a:ext cx="1547664" cy="576064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96336" y="6309320"/>
            <a:ext cx="15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Содержание</a:t>
            </a:r>
            <a:endParaRPr lang="ru-RU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183" y="3207189"/>
            <a:ext cx="3866817" cy="295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801228"/>
            <a:ext cx="3552056" cy="138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55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5688013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Зависимость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4929411"/>
          </a:xfrm>
        </p:spPr>
        <p:txBody>
          <a:bodyPr/>
          <a:lstStyle/>
          <a:p>
            <a:r>
              <a:rPr lang="ru-RU" dirty="0" smtClean="0"/>
              <a:t>Если часами «сидеть» в интернете, играть в различные игры- это может привести к ЗАВИСИМОСТИ. </a:t>
            </a:r>
            <a:endParaRPr lang="ru-RU" dirty="0"/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6325"/>
            <a:ext cx="2000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0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503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«Безопасный интернет»</vt:lpstr>
      <vt:lpstr>Презентация PowerPoint</vt:lpstr>
      <vt:lpstr>Гипотеза </vt:lpstr>
      <vt:lpstr>Появление интернета</vt:lpstr>
      <vt:lpstr>Интернет появился 1 января 1983 года.</vt:lpstr>
      <vt:lpstr>Презентация PowerPoint</vt:lpstr>
      <vt:lpstr>Как правильно пользоваться интернетом.</vt:lpstr>
      <vt:lpstr>Презентация PowerPoint</vt:lpstr>
      <vt:lpstr>Зависимость</vt:lpstr>
      <vt:lpstr>Интернет пираты.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интернет</dc:title>
  <dc:creator>user11</dc:creator>
  <cp:lastModifiedBy>Пользователь</cp:lastModifiedBy>
  <cp:revision>31</cp:revision>
  <dcterms:created xsi:type="dcterms:W3CDTF">2015-01-20T12:30:52Z</dcterms:created>
  <dcterms:modified xsi:type="dcterms:W3CDTF">2015-01-28T11:33:06Z</dcterms:modified>
</cp:coreProperties>
</file>