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7" r:id="rId5"/>
    <p:sldId id="258" r:id="rId6"/>
    <p:sldId id="265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AFB08-EB93-475D-B8AB-45ABA76CBBFF}" type="datetimeFigureOut">
              <a:rPr lang="ru-RU" smtClean="0"/>
              <a:t>08.01.2015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9C2F-D7C8-416C-AC3E-7EB58B2FD7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AFB08-EB93-475D-B8AB-45ABA76CBBFF}" type="datetimeFigureOut">
              <a:rPr lang="ru-RU" smtClean="0"/>
              <a:t>08.01.2015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9C2F-D7C8-416C-AC3E-7EB58B2FD7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AFB08-EB93-475D-B8AB-45ABA76CBBFF}" type="datetimeFigureOut">
              <a:rPr lang="ru-RU" smtClean="0"/>
              <a:t>08.01.2015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9C2F-D7C8-416C-AC3E-7EB58B2FD7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AFB08-EB93-475D-B8AB-45ABA76CBBFF}" type="datetimeFigureOut">
              <a:rPr lang="ru-RU" smtClean="0"/>
              <a:t>08.01.2015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9C2F-D7C8-416C-AC3E-7EB58B2FD7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AFB08-EB93-475D-B8AB-45ABA76CBBFF}" type="datetimeFigureOut">
              <a:rPr lang="ru-RU" smtClean="0"/>
              <a:t>08.01.2015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9C2F-D7C8-416C-AC3E-7EB58B2FD7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AFB08-EB93-475D-B8AB-45ABA76CBBFF}" type="datetimeFigureOut">
              <a:rPr lang="ru-RU" smtClean="0"/>
              <a:t>08.01.2015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9C2F-D7C8-416C-AC3E-7EB58B2FD7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AFB08-EB93-475D-B8AB-45ABA76CBBFF}" type="datetimeFigureOut">
              <a:rPr lang="ru-RU" smtClean="0"/>
              <a:t>08.01.2015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9C2F-D7C8-416C-AC3E-7EB58B2FD7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AFB08-EB93-475D-B8AB-45ABA76CBBFF}" type="datetimeFigureOut">
              <a:rPr lang="ru-RU" smtClean="0"/>
              <a:t>08.01.2015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9C2F-D7C8-416C-AC3E-7EB58B2FD7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AFB08-EB93-475D-B8AB-45ABA76CBBFF}" type="datetimeFigureOut">
              <a:rPr lang="ru-RU" smtClean="0"/>
              <a:t>08.01.2015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9C2F-D7C8-416C-AC3E-7EB58B2FD7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AFB08-EB93-475D-B8AB-45ABA76CBBFF}" type="datetimeFigureOut">
              <a:rPr lang="ru-RU" smtClean="0"/>
              <a:t>08.01.2015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9C2F-D7C8-416C-AC3E-7EB58B2FD7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AFB08-EB93-475D-B8AB-45ABA76CBBFF}" type="datetimeFigureOut">
              <a:rPr lang="ru-RU" smtClean="0"/>
              <a:t>08.01.2015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9C2F-D7C8-416C-AC3E-7EB58B2FD7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DAFB08-EB93-475D-B8AB-45ABA76CBBFF}" type="datetimeFigureOut">
              <a:rPr lang="ru-RU" smtClean="0"/>
              <a:t>08.01.2015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59C2F-D7C8-416C-AC3E-7EB58B2FD7A9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785926"/>
            <a:ext cx="8215370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Браслет из бумаги</a:t>
            </a:r>
            <a:endParaRPr lang="ru-RU" sz="8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57166"/>
            <a:ext cx="8072494" cy="6054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500042"/>
            <a:ext cx="8286808" cy="1470025"/>
          </a:xfrm>
        </p:spPr>
        <p:txBody>
          <a:bodyPr/>
          <a:lstStyle/>
          <a:p>
            <a:r>
              <a:rPr lang="ru-RU" dirty="0" smtClean="0"/>
              <a:t>Нам понадобится </a:t>
            </a:r>
            <a:br>
              <a:rPr lang="ru-RU" dirty="0" smtClean="0"/>
            </a:br>
            <a:r>
              <a:rPr lang="ru-RU" dirty="0" smtClean="0"/>
              <a:t>24 прямоугольника 10 см Х  4 см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357438"/>
            <a:ext cx="7286676" cy="385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Сложим  пополам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pPr algn="ctr"/>
            <a:r>
              <a:rPr lang="ru-RU" sz="9600" dirty="0" smtClean="0"/>
              <a:t>Затем каждую половинку  ещё  раз сложим пополам</a:t>
            </a:r>
            <a:endParaRPr lang="ru-RU" sz="9600" dirty="0"/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357430"/>
            <a:ext cx="371477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89" y="2357430"/>
            <a:ext cx="3619525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3571876"/>
            <a:ext cx="3810027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Теперь сгибаем поперёк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Сгибаем поперёк ещё раз</a:t>
            </a:r>
            <a:endParaRPr lang="ru-RU" dirty="0"/>
          </a:p>
        </p:txBody>
      </p:sp>
      <p:pic>
        <p:nvPicPr>
          <p:cNvPr id="3077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011" y="2500306"/>
            <a:ext cx="4191029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500306"/>
            <a:ext cx="409577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Готовое звено браслета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pPr algn="ctr"/>
            <a:r>
              <a:rPr lang="ru-RU" dirty="0" smtClean="0"/>
              <a:t>Лучше делать звенья разных цветов</a:t>
            </a:r>
            <a:endParaRPr lang="ru-RU" dirty="0"/>
          </a:p>
        </p:txBody>
      </p:sp>
      <p:pic>
        <p:nvPicPr>
          <p:cNvPr id="7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5" y="2214554"/>
            <a:ext cx="4095779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7" y="2214554"/>
            <a:ext cx="4095779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Arial Black" pitchFamily="34" charset="0"/>
              </a:rPr>
              <a:t>Начинаем сборку браслета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2428868"/>
            <a:ext cx="4040188" cy="639762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Вставим 2 детали друг в друга. Вытянем кончики </a:t>
            </a:r>
          </a:p>
          <a:p>
            <a:pPr algn="ctr"/>
            <a:r>
              <a:rPr lang="ru-RU" sz="2800" dirty="0" smtClean="0"/>
              <a:t>до конца.</a:t>
            </a:r>
            <a:endParaRPr lang="ru-RU" sz="2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4876" y="2357430"/>
            <a:ext cx="4041775" cy="639762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Третью деталь вставим также, но с другой стороны.</a:t>
            </a:r>
            <a:endParaRPr lang="ru-RU" sz="2800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470" y="3214686"/>
            <a:ext cx="438153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286124"/>
            <a:ext cx="428628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571480"/>
            <a:ext cx="8715436" cy="1470025"/>
          </a:xfrm>
        </p:spPr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Доделываем браслет…..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785925"/>
            <a:ext cx="6215106" cy="4661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Arial Black" pitchFamily="34" charset="0"/>
              </a:rPr>
              <a:t>Скрепляем концы браслета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428736"/>
            <a:ext cx="6469640" cy="4852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60</Words>
  <Application>Microsoft Office PowerPoint</Application>
  <PresentationFormat>Экран (4:3)</PresentationFormat>
  <Paragraphs>15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Нам понадобится  24 прямоугольника 10 см Х  4 см</vt:lpstr>
      <vt:lpstr>Слайд 4</vt:lpstr>
      <vt:lpstr>Слайд 5</vt:lpstr>
      <vt:lpstr>Слайд 6</vt:lpstr>
      <vt:lpstr>Начинаем сборку браслета</vt:lpstr>
      <vt:lpstr>Доделываем браслет…..</vt:lpstr>
      <vt:lpstr>Скрепляем концы браслета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8</cp:revision>
  <dcterms:created xsi:type="dcterms:W3CDTF">2015-01-08T16:21:29Z</dcterms:created>
  <dcterms:modified xsi:type="dcterms:W3CDTF">2015-01-08T17:34:46Z</dcterms:modified>
</cp:coreProperties>
</file>