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876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D657980-FA11-4324-9171-392F343919D6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3C3847-D841-4604-A01B-1C1BAB4DF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url=http://ferma-biz.ru/author/fermer/page/35&amp;rct=j&amp;sa=U&amp;ei=ZjkCU5eoNIGs4ASNooC4Dw&amp;ved=0CFAQ9QEwEQ&amp;q=%D0%BA%D0%BE%D1%80%D0%BE%D0%B2%D0%B0+%D0%B4%D0%BE%D0%BC%D0%B0%D1%88%D0%BD%D1%8F%D1%8F+%D0%BA%D0%B0%D1%80%D1%82%D0%B8%D0%BD%D0%BA%D0%B0+%D0%B1%D0%BE%D0%BB%D1%8C%D1%88%D0%B0%D1%8F&amp;usg=AFQjCNGnpuHu-kDmBffLEt1XbcI4cAYHLw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https://www.google.ru/url?url=http://ru.123rf.com/photo_13094336_head-of-a-cow-against-a-pasture.html&amp;rct=j&amp;sa=U&amp;ei=9zkCU8SnKdOQ4gTp2YDYCw&amp;ved=0CC4Q9QEwAA&amp;q=%D0%B3%D0%BE%D0%BB%D0%BE%D0%B2%D0%B0+%D0%BA%D0%BE%D1%80%D0%BE%D0%B2%D1%8B+%D0%BA%D0%B0%D1%80%D1%82%D0%B8%D0%BD%D0%BA%D0%B0&amp;usg=AFQjCNFbTbQo7Oh_HZ2EHl640VnhWVlhE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116632"/>
            <a:ext cx="7632847" cy="208823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ЧЬЕ МОЛОКО ЛУЧШЕ: КОРОВЬЕ ИЛИ КОЗЬЕ?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Пользователь\Desktop\imagesCAGHG2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8262" y="2000240"/>
            <a:ext cx="3578250" cy="350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https://encrypted-tbn0.gstatic.com/images?q=tbn:ANd9GcQP5Xi-4yf4PS-Q-hJirqH-rzlz_RwTKJAWXwlkoqPvhkXwWwM1s25-Ayxh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471488"/>
            <a:ext cx="1238250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encrypted-tbn3.gstatic.com/images?q=tbn:ANd9GcRnYiU6XwUk1uAG3xo2CmSE5TMYMtm4jB8wCx7pY72xJ8AgaRo6mwBrfBdx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2000240"/>
            <a:ext cx="3500462" cy="350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1967" y="4509120"/>
            <a:ext cx="8491675" cy="2109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ru-RU" sz="2200" dirty="0" smtClean="0">
                <a:effectLst/>
                <a:latin typeface="Times New Roman"/>
                <a:ea typeface="Calibri"/>
                <a:cs typeface="Times New Roman"/>
              </a:rPr>
              <a:t>Работа </a:t>
            </a:r>
            <a:r>
              <a:rPr lang="ru-RU" sz="2200" dirty="0" smtClean="0">
                <a:effectLst/>
                <a:latin typeface="Times New Roman"/>
                <a:ea typeface="Calibri"/>
                <a:cs typeface="Times New Roman"/>
              </a:rPr>
              <a:t>ученицы 5 класса Черновой Елены</a:t>
            </a:r>
          </a:p>
          <a:p>
            <a:pPr algn="ctr"/>
            <a:r>
              <a:rPr lang="ru-RU" sz="2200" dirty="0" smtClean="0">
                <a:latin typeface="Times New Roman"/>
                <a:ea typeface="Calibri"/>
                <a:cs typeface="Times New Roman"/>
              </a:rPr>
              <a:t>Руководитель: Доронина О.И., учитель русского языка  и литературы</a:t>
            </a:r>
            <a:endParaRPr lang="ru-RU" sz="2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60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79208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школьникам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712968" cy="6086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1.  Каждый день надо выпивать по стакану молока, употреблять  другие молочные продукты 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и есть каши, сваренные на молоке. 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Молоко сохранит наше здоровье и красоту. 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Горячее молоко с мёдом излечивает простуду. 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Выпей стакан тёплого молока перед сном - так ты скорее уснёшь. 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Кальций, поступающий с молоком, укрепляет кости и зубы.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2. При покупке молока и молочных продуктов нужно проверять срок годности на упаковке.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3. Хранить молоко и молочные продукты надо только в холодильнике и до указанного на упаковке срока.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887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28670"/>
            <a:ext cx="5143536" cy="1160482"/>
          </a:xfrm>
        </p:spPr>
        <p:txBody>
          <a:bodyPr>
            <a:normAutofit fontScale="40000" lnSpcReduction="20000"/>
          </a:bodyPr>
          <a:lstStyle/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pPr marL="0" indent="0" algn="ctr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пейте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472"/>
            <a:ext cx="5418974" cy="4000528"/>
          </a:xfrm>
          <a:prstGeom prst="rect">
            <a:avLst/>
          </a:prstGeom>
        </p:spPr>
      </p:pic>
      <p:pic>
        <p:nvPicPr>
          <p:cNvPr id="5" name="Рисунок 4" descr="коз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538" y="0"/>
            <a:ext cx="441846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919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03448"/>
            <a:ext cx="8280920" cy="331236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Смогу ли я начать пить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козье молоко?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kozie-molok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785926"/>
            <a:ext cx="5143536" cy="485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67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8424936" cy="585212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нашей работы: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свойства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коровьего и козьего молока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узнать,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чье же молоко лучше: </a:t>
            </a:r>
            <a:b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коровье или козье?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05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1412776"/>
            <a:ext cx="8686800" cy="4896544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  <a:t>Молоко помогает вырасти </a:t>
            </a:r>
            <a:r>
              <a:rPr lang="ru-RU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  <a:t>здоровыми</a:t>
            </a:r>
            <a:br>
              <a:rPr lang="ru-RU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  <a:t>полезно для укрепления костей и </a:t>
            </a:r>
            <a:r>
              <a:rPr lang="ru-RU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  <a:t>зубов</a:t>
            </a:r>
            <a:br>
              <a:rPr lang="ru-RU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  <a:t>оказывает положительное влияние на </a:t>
            </a:r>
            <a:r>
              <a:rPr lang="ru-RU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  <a:t>память</a:t>
            </a:r>
            <a:br>
              <a:rPr lang="ru-RU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4E3B30"/>
                </a:solidFill>
                <a:effectLst>
                  <a:reflection blurRad="12700" stA="48000" endA="300" endPos="55000" dir="5400000" sy="-90000" algn="bl"/>
                </a:effectLst>
                <a:latin typeface="Times New Roman"/>
                <a:ea typeface="Calibri"/>
                <a:cs typeface="Times New Roman"/>
              </a:rPr>
              <a:t>укрепляет иммунитет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16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640" y="332656"/>
            <a:ext cx="8518720" cy="108012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cap="none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28342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вас есть дома корова или коза? 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 корова – 4; коза – 3; и корова, и коза – 1; покупаем у соседей –5; покупаем в магазине – 7.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Кто больше дает молока? 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 корова – 13, коза – 4, не знаю – 3.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Родители заставляют вас пить молоко или вы пьете с удовольствием? 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 заставляют – 3, пьем с удовольствием – 17.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Вам по вкусу больше нравится коровье или козье молоко? 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 коровье – 12; козье – 6; и коровье, и козье – 1; ничье –1.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 вы думаете, чье молоко полезнее? </a:t>
            </a:r>
          </a:p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 коровье – 2, козье – 16, не знаю – 2.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36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состава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коровьего и козьего молока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72967280"/>
              </p:ext>
            </p:extLst>
          </p:nvPr>
        </p:nvGraphicFramePr>
        <p:xfrm>
          <a:off x="323528" y="1268752"/>
          <a:ext cx="8568951" cy="5400612"/>
        </p:xfrm>
        <a:graphic>
          <a:graphicData uri="http://schemas.openxmlformats.org/drawingml/2006/table">
            <a:tbl>
              <a:tblPr firstRow="1" firstCol="1" bandRow="1"/>
              <a:tblGrid>
                <a:gridCol w="2856019"/>
                <a:gridCol w="2856019"/>
                <a:gridCol w="2856913"/>
              </a:tblGrid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Состав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Коровье молоко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Козье молоко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Жир, %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3,6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3,8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Сухое вещество без жира, 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8,9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Лактоза,%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4,7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4,1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Азот, %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3,2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3,4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Белок, 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3,0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3,0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Казеин, 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2,6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2,4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Альбумин, глобулин, 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Зола, 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0, 7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Кальций, %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0,18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0,19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Фосфор,  %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0,23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0,27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1,3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1,4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Хлорид, 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Железо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0,08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0,07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Медь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0,06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0,05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Витамин 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21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39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Витамин В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45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68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Рибофлавин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159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210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Витамин 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Витамин 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0,7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Калорийность/ 100</a:t>
                      </a:r>
                      <a:r>
                        <a:rPr lang="en-US" sz="1200" b="1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ml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69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13131"/>
                          </a:solidFill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70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2706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effectLst/>
                <a:latin typeface="Times New Roman"/>
                <a:ea typeface="Calibri"/>
              </a:rPr>
              <a:t>Сравнительный состав коровьего и козьего молока</a:t>
            </a:r>
            <a:r>
              <a:rPr lang="ru-RU" sz="2000" dirty="0">
                <a:effectLst/>
                <a:latin typeface="Times New Roman"/>
                <a:ea typeface="Calibri"/>
              </a:rPr>
              <a:t> </a:t>
            </a:r>
            <a:r>
              <a:rPr lang="ru-RU" sz="2000" smtClean="0">
                <a:effectLst/>
                <a:latin typeface="Times New Roman"/>
                <a:ea typeface="Calibri"/>
              </a:rPr>
              <a:t/>
            </a:r>
            <a:br>
              <a:rPr lang="ru-RU" sz="2000" smtClean="0">
                <a:effectLst/>
                <a:latin typeface="Times New Roman"/>
                <a:ea typeface="Calibri"/>
              </a:rPr>
            </a:br>
            <a:r>
              <a:rPr lang="ru-RU" sz="2000" smtClean="0">
                <a:effectLst/>
                <a:latin typeface="Times New Roman"/>
                <a:ea typeface="Calibri"/>
              </a:rPr>
              <a:t>(в </a:t>
            </a:r>
            <a:r>
              <a:rPr lang="ru-RU" sz="2000" dirty="0">
                <a:effectLst/>
                <a:latin typeface="Times New Roman"/>
                <a:ea typeface="Calibri"/>
              </a:rPr>
              <a:t>1 литре)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3369060"/>
              </p:ext>
            </p:extLst>
          </p:nvPr>
        </p:nvGraphicFramePr>
        <p:xfrm>
          <a:off x="575556" y="1137765"/>
          <a:ext cx="7992888" cy="1472184"/>
        </p:xfrm>
        <a:graphic>
          <a:graphicData uri="http://schemas.openxmlformats.org/drawingml/2006/table">
            <a:tbl>
              <a:tblPr firstRow="1" firstCol="1" bandRow="1"/>
              <a:tblGrid>
                <a:gridCol w="1597928"/>
                <a:gridCol w="1598740"/>
                <a:gridCol w="1598740"/>
                <a:gridCol w="1598740"/>
                <a:gridCol w="1598740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Вид молока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Белки, 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Жиры, 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Углеводы, 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Калории, ккал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Коровье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660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Козье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1520" y="2363949"/>
            <a:ext cx="8640960" cy="4427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озье молоко используется в специальных целях: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Повышенное содержание в козьем молоке легко усваиваемого белка важно для детского питания, а также для питания больных и выздоравливающих.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Жир в козьем молоке мелкодисперсный в легкоусвояемой форме полезен для здоровья человека и очень питателен.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Козье молоко может успешно применяться в питании тех, у кого аллергия на коровье молоко.</a:t>
            </a:r>
            <a:endParaRPr lang="ru-RU" sz="2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855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32229"/>
            <a:ext cx="8686800" cy="676491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коровьим и козьим молоком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Пользователь\Desktop\SAM_5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72617"/>
            <a:ext cx="7416824" cy="427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5543913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latin typeface="Times New Roman"/>
                <a:ea typeface="Calibri"/>
              </a:rPr>
              <a:t>        коровье молоко                         козье молоко </a:t>
            </a:r>
          </a:p>
          <a:p>
            <a:r>
              <a:rPr lang="ru-RU" sz="2400" dirty="0" smtClean="0">
                <a:effectLst/>
                <a:latin typeface="Times New Roman"/>
                <a:ea typeface="Calibri"/>
              </a:rPr>
              <a:t>   скисло на второй день              оставалось свежим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7387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79208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33610"/>
            <a:ext cx="8280920" cy="500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козье молоко лучше коровьего: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во–первых,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оно более калорийное и питательнее;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во–вторых,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оно лучше усваивается, дольше хранится и не вызывает аллергических реакций;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в–третьих,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козье молоко богаче кальцием, фосфором, аскорбиновой кислотой, витаминами А, В, Д; в его состав входят особые кислоты, которые повышают устойчивость организма к инфекционным заболеваниям.</a:t>
            </a:r>
            <a:endParaRPr lang="ru-RU" sz="28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47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450</TotalTime>
  <Words>558</Words>
  <Application>Microsoft Office PowerPoint</Application>
  <PresentationFormat>Экран (4:3)</PresentationFormat>
  <Paragraphs>128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ЧЬЕ МОЛОКО ЛУЧШЕ: КОРОВЬЕ ИЛИ КОЗЬЕ?</vt:lpstr>
      <vt:lpstr>Смогу ли я начать пить  козье молоко?</vt:lpstr>
      <vt:lpstr>Цель нашей работы:   исследовать  полезные свойства  коровьего и козьего молока  и узнать,  чье же молоко лучше:  коровье или козье?</vt:lpstr>
      <vt:lpstr>Молоко помогает вырасти здоровыми  полезно для укрепления костей и зубов  оказывает положительное влияние на память  укрепляет иммунитет </vt:lpstr>
      <vt:lpstr>Результаты анкетирования  </vt:lpstr>
      <vt:lpstr>Сравнение состава  коровьего и козьего молока</vt:lpstr>
      <vt:lpstr>Сравнительный состав коровьего и козьего молока  (в 1 литре)</vt:lpstr>
      <vt:lpstr>Наблюдение  за коровьим и козьим молоком</vt:lpstr>
      <vt:lpstr>Выводы</vt:lpstr>
      <vt:lpstr>Советы школьникам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ЧЬЕ МОЛОКО ЛУЧШЕ: КОРОВЬЕ ИЛИ КОЗЬЕ?</dc:title>
  <dc:creator>Пользователь</dc:creator>
  <cp:lastModifiedBy>User</cp:lastModifiedBy>
  <cp:revision>15</cp:revision>
  <dcterms:created xsi:type="dcterms:W3CDTF">2014-02-17T15:49:31Z</dcterms:created>
  <dcterms:modified xsi:type="dcterms:W3CDTF">2015-03-14T21:13:28Z</dcterms:modified>
</cp:coreProperties>
</file>