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C7AD55-1C81-4BCE-A6E7-88A53127998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AF25-B082-427D-88B2-49E4D20442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3073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C7AD55-1C81-4BCE-A6E7-88A53127998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AF25-B082-427D-88B2-49E4D20442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07927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C7AD55-1C81-4BCE-A6E7-88A53127998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AF25-B082-427D-88B2-49E4D20442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5037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C7AD55-1C81-4BCE-A6E7-88A53127998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AF25-B082-427D-88B2-49E4D20442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9978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рисунка SmartArt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C7AD55-1C81-4BCE-A6E7-88A53127998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AF25-B082-427D-88B2-49E4D20442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3726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C7AD55-1C81-4BCE-A6E7-88A53127998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AF25-B082-427D-88B2-49E4D20442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416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C7AD55-1C81-4BCE-A6E7-88A53127998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AF25-B082-427D-88B2-49E4D20442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15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C7AD55-1C81-4BCE-A6E7-88A53127998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AF25-B082-427D-88B2-49E4D20442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9731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C7AD55-1C81-4BCE-A6E7-88A53127998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AF25-B082-427D-88B2-49E4D20442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6799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C7AD55-1C81-4BCE-A6E7-88A53127998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AF25-B082-427D-88B2-49E4D20442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0881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C7AD55-1C81-4BCE-A6E7-88A53127998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AF25-B082-427D-88B2-49E4D20442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4499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C7AD55-1C81-4BCE-A6E7-88A53127998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AF25-B082-427D-88B2-49E4D20442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1891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C7AD55-1C81-4BCE-A6E7-88A53127998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AF25-B082-427D-88B2-49E4D20442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6601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92D05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fld id="{55C7AD55-1C81-4BCE-A6E7-88A53127998C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4490AF25-B082-427D-88B2-49E4D2044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53735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53735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53735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53735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53735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53735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53735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53735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53735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стров пенсионеров Авторские фоны презентац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8287965" cy="62246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197165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ДИФФУЗИЯ </a:t>
            </a:r>
            <a:b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В ЖИДКОСТИ</a:t>
            </a:r>
            <a:endParaRPr lang="ru-RU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Выполнил: </a:t>
            </a:r>
          </a:p>
          <a:p>
            <a:pPr algn="r"/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ученик 7-а класса </a:t>
            </a:r>
          </a:p>
          <a:p>
            <a:pPr algn="r"/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Мельников Ефим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3845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cene3d>
            <a:camera prst="perspectiveBelow"/>
            <a:lightRig rig="threePt" dir="t"/>
          </a:scene3d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ДИФФУЗИЯ – ЯВЛЕНИЕ  ВЗАИМНОГО ПРОНИКНОВЕНИЯ МОЛЕКУЛ ОДНОГО ВЕЩЕСТВА МЕЖДУ МОЛЕКУЛАМИ ДРУГОГО ВЕЩЕСТВА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1808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этап</a:t>
            </a:r>
            <a:endParaRPr lang="ru-RU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D:\Pictures\2014-10-11\88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642910" y="2428868"/>
            <a:ext cx="7299856" cy="41061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 rot="20221847">
            <a:off x="962241" y="1043037"/>
            <a:ext cx="2788973" cy="1256773"/>
          </a:xfrm>
          <a:prstGeom prst="wedgeEllipseCallou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ХОЛОДНАЯ ВОДА</a:t>
            </a:r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 rot="20682497">
            <a:off x="4041512" y="940164"/>
            <a:ext cx="2160240" cy="1597418"/>
          </a:xfrm>
          <a:prstGeom prst="cloudCallou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ГОРЯЧАЯ ВОДА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4220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этап</a:t>
            </a:r>
            <a:endParaRPr lang="ru-RU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Взял разведенную марганцовку</a:t>
            </a:r>
            <a:endParaRPr lang="ru-RU" dirty="0"/>
          </a:p>
        </p:txBody>
      </p:sp>
      <p:pic>
        <p:nvPicPr>
          <p:cNvPr id="3074" name="Picture 2" descr="D:\Pictures\2014-10-11\88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838" r="31385"/>
          <a:stretch/>
        </p:blipFill>
        <p:spPr bwMode="auto">
          <a:xfrm>
            <a:off x="539552" y="1412776"/>
            <a:ext cx="3586579" cy="46085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62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этап</a:t>
            </a:r>
            <a:endParaRPr lang="ru-RU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2" descr="D:\Pictures\2014-10-11\88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873" r="26388" b="16489"/>
          <a:stretch/>
        </p:blipFill>
        <p:spPr bwMode="auto">
          <a:xfrm>
            <a:off x="827584" y="2996952"/>
            <a:ext cx="5154078" cy="35222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/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Добавил марганцовку в стакан с горячей и холодной водой.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074" name="Picture 2" descr="D:\Pictures\2014-10-11\88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838" r="31385"/>
          <a:stretch/>
        </p:blipFill>
        <p:spPr bwMode="auto">
          <a:xfrm rot="14688898">
            <a:off x="5243537" y="681920"/>
            <a:ext cx="1793289" cy="23042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Скругленная соединительная линия 9"/>
          <p:cNvCxnSpPr>
            <a:stCxn id="3074" idx="0"/>
          </p:cNvCxnSpPr>
          <p:nvPr/>
        </p:nvCxnSpPr>
        <p:spPr>
          <a:xfrm rot="10800000" flipV="1">
            <a:off x="4355977" y="2324326"/>
            <a:ext cx="741601" cy="1165125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Полилиния 16"/>
          <p:cNvSpPr/>
          <p:nvPr/>
        </p:nvSpPr>
        <p:spPr>
          <a:xfrm>
            <a:off x="1987283" y="1982143"/>
            <a:ext cx="3117377" cy="1799744"/>
          </a:xfrm>
          <a:custGeom>
            <a:avLst/>
            <a:gdLst>
              <a:gd name="connsiteX0" fmla="*/ 3117377 w 3117377"/>
              <a:gd name="connsiteY0" fmla="*/ 228397 h 1799744"/>
              <a:gd name="connsiteX1" fmla="*/ 1208678 w 3117377"/>
              <a:gd name="connsiteY1" fmla="*/ 59721 h 1799744"/>
              <a:gd name="connsiteX2" fmla="*/ 400810 w 3117377"/>
              <a:gd name="connsiteY2" fmla="*/ 24210 h 1799744"/>
              <a:gd name="connsiteX3" fmla="*/ 214379 w 3117377"/>
              <a:gd name="connsiteY3" fmla="*/ 405950 h 1799744"/>
              <a:gd name="connsiteX4" fmla="*/ 81214 w 3117377"/>
              <a:gd name="connsiteY4" fmla="*/ 1000754 h 1799744"/>
              <a:gd name="connsiteX5" fmla="*/ 19070 w 3117377"/>
              <a:gd name="connsiteY5" fmla="*/ 1338106 h 1799744"/>
              <a:gd name="connsiteX6" fmla="*/ 1315 w 3117377"/>
              <a:gd name="connsiteY6" fmla="*/ 1684335 h 1799744"/>
              <a:gd name="connsiteX7" fmla="*/ 1315 w 3117377"/>
              <a:gd name="connsiteY7" fmla="*/ 1799744 h 1799744"/>
              <a:gd name="connsiteX8" fmla="*/ 1315 w 3117377"/>
              <a:gd name="connsiteY8" fmla="*/ 1799744 h 1799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7377" h="1799744">
                <a:moveTo>
                  <a:pt x="3117377" y="228397"/>
                </a:moveTo>
                <a:lnTo>
                  <a:pt x="1208678" y="59721"/>
                </a:lnTo>
                <a:cubicBezTo>
                  <a:pt x="755917" y="25690"/>
                  <a:pt x="566526" y="-33495"/>
                  <a:pt x="400810" y="24210"/>
                </a:cubicBezTo>
                <a:cubicBezTo>
                  <a:pt x="235094" y="81915"/>
                  <a:pt x="267645" y="243193"/>
                  <a:pt x="214379" y="405950"/>
                </a:cubicBezTo>
                <a:cubicBezTo>
                  <a:pt x="161113" y="568707"/>
                  <a:pt x="113765" y="845395"/>
                  <a:pt x="81214" y="1000754"/>
                </a:cubicBezTo>
                <a:cubicBezTo>
                  <a:pt x="48663" y="1156113"/>
                  <a:pt x="32386" y="1224176"/>
                  <a:pt x="19070" y="1338106"/>
                </a:cubicBezTo>
                <a:cubicBezTo>
                  <a:pt x="5754" y="1452036"/>
                  <a:pt x="4274" y="1607395"/>
                  <a:pt x="1315" y="1684335"/>
                </a:cubicBezTo>
                <a:cubicBezTo>
                  <a:pt x="-1644" y="1761275"/>
                  <a:pt x="1315" y="1799744"/>
                  <a:pt x="1315" y="1799744"/>
                </a:cubicBezTo>
                <a:lnTo>
                  <a:pt x="1315" y="1799744"/>
                </a:ln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 стрелкой 18"/>
          <p:cNvCxnSpPr>
            <a:stCxn id="17" idx="7"/>
          </p:cNvCxnSpPr>
          <p:nvPr/>
        </p:nvCxnSpPr>
        <p:spPr>
          <a:xfrm flipH="1">
            <a:off x="1987283" y="3781887"/>
            <a:ext cx="1315" cy="15116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171538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этап (через 5 секунд)</a:t>
            </a:r>
            <a:endParaRPr lang="ru-RU" dirty="0"/>
          </a:p>
        </p:txBody>
      </p:sp>
      <p:pic>
        <p:nvPicPr>
          <p:cNvPr id="4099" name="Picture 3" descr="D:\Pictures\2014-10-11\8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16760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этап (через 30 секунд)</a:t>
            </a:r>
            <a:endParaRPr lang="ru-RU" dirty="0"/>
          </a:p>
        </p:txBody>
      </p:sp>
      <p:pic>
        <p:nvPicPr>
          <p:cNvPr id="5124" name="Picture 4" descr="D:\Pictures\2014-10-11\8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6249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Вывод: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Окрашивание горячей воды произошло быстрее, чем окрашивание холодной воды, т.е. </a:t>
            </a:r>
            <a:r>
              <a:rPr lang="ru-RU" b="1" i="1" u="sng" dirty="0" smtClean="0">
                <a:solidFill>
                  <a:schemeClr val="tx2">
                    <a:lumMod val="75000"/>
                  </a:schemeClr>
                </a:solidFill>
              </a:rPr>
              <a:t>чем </a:t>
            </a:r>
            <a:r>
              <a:rPr lang="ru-RU" b="1" i="1" u="sng" dirty="0">
                <a:solidFill>
                  <a:schemeClr val="tx2">
                    <a:lumMod val="75000"/>
                  </a:schemeClr>
                </a:solidFill>
              </a:rPr>
              <a:t>выше температура вещества,  тем быстрее происходит диффузия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,  т.  е.  молекулы  быстрее двигаются.</a:t>
            </a:r>
          </a:p>
        </p:txBody>
      </p:sp>
    </p:spTree>
    <p:extLst>
      <p:ext uri="{BB962C8B-B14F-4D97-AF65-F5344CB8AC3E}">
        <p14:creationId xmlns="" xmlns:p14="http://schemas.microsoft.com/office/powerpoint/2010/main" val="418531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2">
  <a:themeElements>
    <a:clrScheme name="Ppt0000000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Ppt0000000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0000000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50</TotalTime>
  <Words>76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Тема2</vt:lpstr>
      <vt:lpstr>ДИФФУЗИЯ                                     В ЖИДКОСТИ</vt:lpstr>
      <vt:lpstr>Слайд 2</vt:lpstr>
      <vt:lpstr>1 этап</vt:lpstr>
      <vt:lpstr>2 этап</vt:lpstr>
      <vt:lpstr>3 этап</vt:lpstr>
      <vt:lpstr>4 этап (через 5 секунд)</vt:lpstr>
      <vt:lpstr>5 этап (через 30 секунд)</vt:lpstr>
      <vt:lpstr>Вывод:</vt:lpstr>
    </vt:vector>
  </TitlesOfParts>
  <Company>Curnos™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ДИФФУЗИЯ                                     В ЖИДКОСТИ</dc:title>
  <dc:creator>USER</dc:creator>
  <cp:lastModifiedBy>Наташа</cp:lastModifiedBy>
  <cp:revision>8</cp:revision>
  <dcterms:created xsi:type="dcterms:W3CDTF">2014-10-11T12:37:51Z</dcterms:created>
  <dcterms:modified xsi:type="dcterms:W3CDTF">2015-03-15T13:37:08Z</dcterms:modified>
</cp:coreProperties>
</file>