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73" r:id="rId4"/>
    <p:sldId id="258" r:id="rId5"/>
    <p:sldId id="259" r:id="rId6"/>
    <p:sldId id="274" r:id="rId7"/>
    <p:sldId id="260" r:id="rId8"/>
    <p:sldId id="261" r:id="rId9"/>
    <p:sldId id="262" r:id="rId10"/>
    <p:sldId id="263" r:id="rId11"/>
    <p:sldId id="275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214686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«Женские образы в произведениях художников или в русской живописи»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err="1" smtClean="0">
                <a:solidFill>
                  <a:srgbClr val="C00000"/>
                </a:solidFill>
              </a:rPr>
              <a:t>Гуреева</a:t>
            </a:r>
            <a:r>
              <a:rPr lang="ru-RU" dirty="0" smtClean="0">
                <a:solidFill>
                  <a:srgbClr val="C00000"/>
                </a:solidFill>
              </a:rPr>
              <a:t> Валерия </a:t>
            </a:r>
            <a:r>
              <a:rPr lang="ru-RU" dirty="0" smtClean="0">
                <a:solidFill>
                  <a:srgbClr val="C00000"/>
                </a:solidFill>
              </a:rPr>
              <a:t>9 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МБЩУ Сухо-Сарматская СОШ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067944" y="5013176"/>
            <a:ext cx="4814352" cy="1184152"/>
          </a:xfrm>
          <a:prstGeom prst="rect">
            <a:avLst/>
          </a:prstGeom>
        </p:spPr>
        <p:txBody>
          <a:bodyPr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8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Тема женственности и материнства занимает значительное место в творчестве одного из крупных и оригинальных художников начала 20 века - К.Петрова-Водкина. Картина "Мать" представляет собой завершенное, отлично скомпонованное произведение, в котором художник добился полного, свежего и поэтического раскрытия темы. Картина отличается особой ясностью и прозрачностью красок среди которых доминируют </a:t>
            </a:r>
            <a:r>
              <a:rPr lang="ru-RU" b="1" i="1" dirty="0" err="1" smtClean="0"/>
              <a:t>пылающе-красная</a:t>
            </a:r>
            <a:r>
              <a:rPr lang="ru-RU" b="1" i="1" dirty="0" smtClean="0"/>
              <a:t> и различные оттенки </a:t>
            </a:r>
            <a:r>
              <a:rPr lang="ru-RU" b="1" i="1" dirty="0" err="1" smtClean="0"/>
              <a:t>ультрамариново-синих</a:t>
            </a:r>
            <a:r>
              <a:rPr lang="ru-RU" b="1" i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7704856" cy="6858000"/>
          </a:xfrm>
        </p:spPr>
      </p:pic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Это - гимн семейному счастью, радости и святости материнской любви. В этом живописном полотне Петров-Водкин преследует одну из основных целей - раскрыть средствами живописи сущность и красоту жизни во всех ее проявлениях. Это - возвышенный образ матери, непреходящий в своей душевной чистоте и нравственной силе. Молодая мать, прижимающая к себе спящего младенца, своим общим обликом, силуэтом напоминает мадонну.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820472" cy="6858000"/>
          </a:xfrm>
        </p:spPr>
        <p:txBody>
          <a:bodyPr/>
          <a:lstStyle/>
          <a:p>
            <a:r>
              <a:rPr lang="ru-RU" b="1" i="1" dirty="0" smtClean="0"/>
              <a:t>Образ женщины за 9 веков русского искусства претерпевал значительные изменения во внешнем облике. Но, по сути своей сохранил непреходящие вечные достоинства: материнство, нежность, красоту.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Елена\Desktop\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417934"/>
            <a:ext cx="3465418" cy="444006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 канун 8 Марта была создана виртуальная картинная галерея, посвященная образам русских женщин. В течение всего праздничного дня учащихся сопровождали прекрасные женские лица с картин русских художников XII-XX веков.</a:t>
            </a:r>
            <a:endParaRPr lang="ru-RU" dirty="0" smtClean="0"/>
          </a:p>
          <a:p>
            <a:r>
              <a:rPr lang="ru-RU" b="1" i="1" dirty="0" smtClean="0"/>
              <a:t>В искусстве существуют вечные темы. Одной из них является тема женщины. У каждой эпохи свой идеал женщины, вся история человечества отражается в том, как люди видели женщину.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brullo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5131"/>
            <a:ext cx="5400600" cy="6622869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И вот, к концу 18 века русская портретная живопись развилась поистине блистательно. Одной из главных тем здесь становится воспевание идеального образа женщины. Художник должен был прежде всего изображать женское очарованье, в чем бы оно не заключалось. Женщины на этих портретах кокетливы и обольстительны. В портретах художников-иностранцев в России дамы напоминают кукол: игриво улыбаются, жеманно наклоняют головку и очень этим похожи друг на друга. Но русские художники - Рокотов, Левицкий, Аргунов, а позже </a:t>
            </a:r>
            <a:r>
              <a:rPr lang="ru-RU" b="1" i="1" dirty="0" err="1" smtClean="0"/>
              <a:t>Боровиковский</a:t>
            </a:r>
            <a:r>
              <a:rPr lang="ru-RU" b="1" i="1" dirty="0" smtClean="0"/>
              <a:t> вносят в этот образец психологическое оживление, конкретность характера. В их портретах облик дам передает живую картину нравов, моды и вкусов эпохи женского всевластья, мы находим в них надменную красоту и нежную мечтательность, прихотливое кокетство и скромность, суровую замкнутость и душевное обаяние. Главное в жизни - властвовать в сердцах мужчин.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Это эпоха авантюрных биографий: Софии </a:t>
            </a:r>
            <a:r>
              <a:rPr lang="ru-RU" b="1" i="1" dirty="0" err="1" smtClean="0"/>
              <a:t>Потоцкой</a:t>
            </a:r>
            <a:r>
              <a:rPr lang="ru-RU" b="1" i="1" dirty="0" smtClean="0"/>
              <a:t> - гречанки, проданной в Стамбуле на базаре за гроши и купленной через 10 лет графом </a:t>
            </a:r>
            <a:r>
              <a:rPr lang="ru-RU" b="1" i="1" dirty="0" err="1" smtClean="0"/>
              <a:t>Потоцким</a:t>
            </a:r>
            <a:r>
              <a:rPr lang="ru-RU" b="1" i="1" dirty="0" smtClean="0"/>
              <a:t> у графа де Витта за 2 млн. злотых, племянниц всесильного князя Потемкина-Таврического, которым любвеобильный дядя дарит огромные состояния, прельщающие самых знатных женихов, Екатерины Орловой, вытеснившей императрицу из сердца своего мужа.</a:t>
            </a:r>
            <a:endParaRPr lang="ru-RU" dirty="0" smtClean="0"/>
          </a:p>
          <a:p>
            <a:r>
              <a:rPr lang="ru-RU" b="1" i="1" dirty="0" smtClean="0"/>
              <a:t>Но не только известные красавицы и дамы высшего света привлекали внимание живописцев. Пример тому - "Портрет неизвестной крестьянки в русском костюме" И. </a:t>
            </a:r>
            <a:r>
              <a:rPr lang="ru-RU" b="1" i="1" dirty="0" err="1" smtClean="0"/>
              <a:t>Аргунова</a:t>
            </a:r>
            <a:r>
              <a:rPr lang="ru-RU" b="1" i="1" dirty="0" smtClean="0"/>
              <a:t>.</a:t>
            </a:r>
            <a:endParaRPr lang="ru-RU" dirty="0" smtClean="0"/>
          </a:p>
          <a:p>
            <a:r>
              <a:rPr lang="ru-RU" b="1" i="1" dirty="0" smtClean="0"/>
              <a:t>В этом портрете прежде всего поражает подробность письма, которая не только не мешает, но и подчеркивает гармонию. Молочная белизна лица оттенена ржаным золотом шитья и приглушена красным цветом сарафана, кокошника, бус. Плавность основных линий, округленность формы отвечают мягкой поэтичности образа.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0"/>
            <a:ext cx="5760640" cy="6858000"/>
          </a:xfrm>
        </p:spPr>
      </p:pic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В ряде портретов наряду с очарованием, поэтичностью мы видим в образах женщин величие и мудрость, возвышенность мыслей и чувств, о которых так любила распространяться в своих письмах философам Екатерина II.</a:t>
            </a:r>
            <a:endParaRPr lang="ru-RU" dirty="0" smtClean="0"/>
          </a:p>
          <a:p>
            <a:r>
              <a:rPr lang="ru-RU" b="1" i="1" dirty="0" smtClean="0"/>
              <a:t>В середине XIX века женские образы на портретах уже лишены возвышенности предыдущей эпохи. В портретах К.Брюллова, </a:t>
            </a:r>
            <a:r>
              <a:rPr lang="ru-RU" b="1" i="1" dirty="0" err="1" smtClean="0"/>
              <a:t>В.Гау</a:t>
            </a:r>
            <a:r>
              <a:rPr lang="ru-RU" b="1" i="1" dirty="0" smtClean="0"/>
              <a:t> и других художников прежних мечтательниц сменили кокетки. Внутренний мир как особая тема в женском портрете сходит на нет. По портретам этого времени мы можем изучать модные платья и шляпки. Женщины изображаются на фоне нарядных интерьеров своих дворцов, в прелестных парках, с любимыми собачками. В портретах подробно выписаны бархат, кружева, драгоценности и перья на шляпах. Часто художники самозабвенно выписывают дорогие ткани и меха, как бы забывая о самих персонажах, которые кажутся куклами.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i="1" dirty="0" smtClean="0"/>
              <a:t>В парадных портретах Брюллова изображены светские красавицы среди роскошной обстановки, в пышных нарядах. В их бледных красивых лицах - аристократическая надменность, уже нет простоты и сердечной отзывчивости, свойственной женщинам на портретах романтической эпохи</a:t>
            </a:r>
            <a:endParaRPr lang="ru-RU" dirty="0"/>
          </a:p>
        </p:txBody>
      </p:sp>
      <p:pic>
        <p:nvPicPr>
          <p:cNvPr id="3074" name="Picture 2" descr="C:\Users\Елена\Desktop\vodoem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627760"/>
            <a:ext cx="4320480" cy="307466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 начале XX века в искусстве появляются новые тенденции. Художники начинают искать новые формы в живописи. Некоторые художники ищут для себя идеалы в будущем, некоторые обращаются к прошлому. Женские образы теперь часто лишены </a:t>
            </a:r>
            <a:r>
              <a:rPr lang="ru-RU" b="1" i="1" dirty="0" err="1" smtClean="0"/>
              <a:t>простодушности</a:t>
            </a:r>
            <a:r>
              <a:rPr lang="ru-RU" b="1" i="1" dirty="0" smtClean="0"/>
              <a:t>, открытости. Характерна в этом отношении живопись Виктора </a:t>
            </a:r>
            <a:r>
              <a:rPr lang="ru-RU" b="1" i="1" dirty="0" err="1" smtClean="0"/>
              <a:t>Борисова-Мусатова</a:t>
            </a:r>
            <a:r>
              <a:rPr lang="ru-RU" b="1" i="1" dirty="0" smtClean="0"/>
              <a:t>. О воспринимает действительность через представление о зыбкой, неясной мечте. Очень часто его женские образы неотделимы от пейзажа.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754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«Женские образы в произведениях художников или в русской живописи»  Гуреева Валерия 9 а  МБЩУ Сухо-Сарматская СОШ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Женские образы в произведениях художников или в русской живописи</dc:title>
  <dc:creator>Елена</dc:creator>
  <cp:lastModifiedBy>803416</cp:lastModifiedBy>
  <cp:revision>10</cp:revision>
  <dcterms:created xsi:type="dcterms:W3CDTF">2011-12-02T15:41:21Z</dcterms:created>
  <dcterms:modified xsi:type="dcterms:W3CDTF">2015-03-15T08:47:11Z</dcterms:modified>
</cp:coreProperties>
</file>