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1CDB0D9-28A5-4A9C-84B6-7A8E20920788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2718C7-F713-48DE-8F9B-5ACE2E7D4A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справиться с грамматикой?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83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cer\Desktop\Новая папка (2)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41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cer\Desktop\Новая папка (2)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444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02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cer\Desktop\Новая папка (2)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7" y="404664"/>
            <a:ext cx="570547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cer\Desktop\Новая папка (2)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5753100" cy="41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cer\Desktop\Новая папка (2)\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573405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acer\Desktop\Новая папка (2)\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62225"/>
            <a:ext cx="57531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73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cer\Desktop\Новая папка (2)\1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0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1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cer\Desktop\Новая папка (2)\121.jpg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23"/>
            <a:ext cx="810039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32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acer\Desktop\Новая папка (2)\ит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8172400" cy="671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17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acer\Desktop\Новая папка (2)\4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8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acer\Desktop\Новая папка (2)\18920_234x_d2df410475c2d659b09afedb98cc06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22288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acer\Desktop\Новая папка (2)\ac47a9bccff2f12121afa7c92113420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578" y="1644650"/>
            <a:ext cx="25400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acer\Desktop\Новая папка (2)\80d11598952ca088f7d69ac0f49643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578" y="2964210"/>
            <a:ext cx="2133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esktop\Новая папка (2)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82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cer\Desktop\Новая папка (2)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444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5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cer\Desktop\Новая папка (2)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4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cer\Desktop\Новая папка (2)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09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cer\Desktop\Новая папка (2)\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828092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5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6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6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cer\Desktop\Новая папка (2)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2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cer\Desktop\Новая папка (2)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81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cer\Desktop\Новая папка (2)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" y="0"/>
            <a:ext cx="8100392" cy="707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25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cer\Desktop\Новая папка (2)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5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5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Как справиться с грамматикой?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4</cp:revision>
  <dcterms:created xsi:type="dcterms:W3CDTF">2014-11-23T15:04:34Z</dcterms:created>
  <dcterms:modified xsi:type="dcterms:W3CDTF">2014-11-23T15:43:00Z</dcterms:modified>
</cp:coreProperties>
</file>